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64" r:id="rId4"/>
    <p:sldId id="259" r:id="rId5"/>
    <p:sldId id="269" r:id="rId6"/>
    <p:sldId id="265" r:id="rId7"/>
    <p:sldId id="266" r:id="rId8"/>
    <p:sldId id="267" r:id="rId9"/>
    <p:sldId id="268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9E070-F554-4B33-8D36-1A649C553EC9}" type="datetimeFigureOut">
              <a:rPr lang="en-GB" smtClean="0"/>
              <a:pPr/>
              <a:t>11/04/2016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BC0A0-B285-4D7A-BF2A-F46AF14206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1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UN -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UDHR 1948 – list of statements</a:t>
            </a:r>
            <a:r>
              <a:rPr lang="en-GB" baseline="0" dirty="0" smtClean="0"/>
              <a:t> about how people should be treated and how people should treat each other; 1948 – none of us was there, since then criticisms, too Western – why is it important? Because, when a country agrees to these statements, that government have a responsibility to treat people in a way which respects their dignity as human beings.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VN is a member of the UN – VN has agreed to some of these rights.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0175-72E4-4DFD-8590-7C58E80027A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097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0175-72E4-4DFD-8590-7C58E80027A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470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0175-72E4-4DFD-8590-7C58E80027A8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66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AA8B617-65BC-4553-B064-59FBA28246A7}" type="slidenum">
              <a:rPr lang="en-GB"/>
              <a:pPr/>
              <a:t>11</a:t>
            </a:fld>
            <a:endParaRPr lang="en-GB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3109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17BA3F7-32C6-4A01-AE54-AFF6C8D1756A}" type="slidenum">
              <a:rPr lang="en-GB"/>
              <a:pPr/>
              <a:t>12</a:t>
            </a:fld>
            <a:endParaRPr lang="en-GB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722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F5A-E144-40A1-A46D-D512337A11E0}" type="datetimeFigureOut">
              <a:rPr lang="en-GB" smtClean="0"/>
              <a:pPr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6EA3-078E-45D1-9049-8D18C6EAA9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20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F5A-E144-40A1-A46D-D512337A11E0}" type="datetimeFigureOut">
              <a:rPr lang="en-GB" smtClean="0"/>
              <a:pPr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6EA3-078E-45D1-9049-8D18C6EAA9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7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CCBECF5A-E144-40A1-A46D-D512337A11E0}" type="datetimeFigureOut">
              <a:rPr lang="en-GB" smtClean="0"/>
              <a:pPr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DDCC6EA3-078E-45D1-9049-8D18C6EAA9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97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F5A-E144-40A1-A46D-D512337A11E0}" type="datetimeFigureOut">
              <a:rPr lang="en-GB" smtClean="0"/>
              <a:pPr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6EA3-078E-45D1-9049-8D18C6EAA9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89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BECF5A-E144-40A1-A46D-D512337A11E0}" type="datetimeFigureOut">
              <a:rPr lang="en-GB" smtClean="0"/>
              <a:pPr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CC6EA3-078E-45D1-9049-8D18C6EAA9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162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F5A-E144-40A1-A46D-D512337A11E0}" type="datetimeFigureOut">
              <a:rPr lang="en-GB" smtClean="0"/>
              <a:pPr/>
              <a:t>11/04/2016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6EA3-078E-45D1-9049-8D18C6EAA9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96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F5A-E144-40A1-A46D-D512337A11E0}" type="datetimeFigureOut">
              <a:rPr lang="en-GB" smtClean="0"/>
              <a:pPr/>
              <a:t>11/04/2016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6EA3-078E-45D1-9049-8D18C6EAA9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79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F5A-E144-40A1-A46D-D512337A11E0}" type="datetimeFigureOut">
              <a:rPr lang="en-GB" smtClean="0"/>
              <a:pPr/>
              <a:t>11/04/2016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6EA3-078E-45D1-9049-8D18C6EAA9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09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F5A-E144-40A1-A46D-D512337A11E0}" type="datetimeFigureOut">
              <a:rPr lang="en-GB" smtClean="0"/>
              <a:pPr/>
              <a:t>11/04/2016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6EA3-078E-45D1-9049-8D18C6EAA9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8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F5A-E144-40A1-A46D-D512337A11E0}" type="datetimeFigureOut">
              <a:rPr lang="en-GB" smtClean="0"/>
              <a:pPr/>
              <a:t>11/04/2016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6EA3-078E-45D1-9049-8D18C6EAA9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40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F5A-E144-40A1-A46D-D512337A11E0}" type="datetimeFigureOut">
              <a:rPr lang="en-GB" smtClean="0"/>
              <a:pPr/>
              <a:t>11/04/2016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6EA3-078E-45D1-9049-8D18C6EAA9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9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CBECF5A-E144-40A1-A46D-D512337A11E0}" type="datetimeFigureOut">
              <a:rPr lang="en-GB" smtClean="0"/>
              <a:pPr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DCC6EA3-078E-45D1-9049-8D18C6EAA9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615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NHÂN QUYỀN LÀ GÌ?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156" y="4221088"/>
            <a:ext cx="6858000" cy="1309255"/>
          </a:xfrm>
        </p:spPr>
        <p:txBody>
          <a:bodyPr>
            <a:noAutofit/>
          </a:bodyPr>
          <a:lstStyle/>
          <a:p>
            <a:r>
              <a:rPr lang="en-GB" sz="2800" dirty="0" err="1" smtClean="0"/>
              <a:t>Dẫn</a:t>
            </a:r>
            <a:r>
              <a:rPr lang="en-GB" sz="2800" dirty="0" smtClean="0"/>
              <a:t> </a:t>
            </a:r>
            <a:r>
              <a:rPr lang="en-GB" sz="2800" dirty="0" err="1" smtClean="0"/>
              <a:t>Nhập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79512" y="6309320"/>
            <a:ext cx="26677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Nhân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quyền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thập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liệu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Bài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Một</a:t>
            </a:r>
            <a:endParaRPr lang="en-GB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76064"/>
          </a:xfrm>
        </p:spPr>
        <p:txBody>
          <a:bodyPr>
            <a:normAutofit fontScale="90000"/>
          </a:bodyPr>
          <a:lstStyle/>
          <a:p>
            <a:pPr lvl="0" algn="ctr"/>
            <a:r>
              <a:rPr lang="en-GB" sz="3100" dirty="0" smtClean="0"/>
              <a:t>TỰ DO TÔN GIÁO </a:t>
            </a:r>
            <a:r>
              <a:rPr lang="en-GB" sz="3100" smtClean="0"/>
              <a:t>VÀ </a:t>
            </a:r>
            <a:r>
              <a:rPr lang="en-GB" sz="3100" smtClean="0"/>
              <a:t>Niềm Tin</a:t>
            </a:r>
            <a:r>
              <a:rPr lang="en-GB" sz="3100" smtClean="0"/>
              <a:t> </a:t>
            </a:r>
            <a:r>
              <a:rPr lang="en-GB" sz="3100" dirty="0" smtClean="0"/>
              <a:t>LÀ GÌ?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276336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Nhân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quyền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thập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liệu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Bài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Một</a:t>
            </a:r>
            <a:endParaRPr lang="en-GB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564904"/>
            <a:ext cx="6407261" cy="3139321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dirty="0" err="1" smtClean="0"/>
              <a:t>Thí</a:t>
            </a:r>
            <a:r>
              <a:rPr lang="en-GB" dirty="0" smtClean="0"/>
              <a:t> </a:t>
            </a:r>
            <a:r>
              <a:rPr lang="en-GB" dirty="0" err="1" smtClean="0"/>
              <a:t>dụ</a:t>
            </a:r>
            <a:r>
              <a:rPr lang="en-GB" dirty="0" smtClean="0"/>
              <a:t>: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err="1" smtClean="0"/>
              <a:t>Ông</a:t>
            </a:r>
            <a:r>
              <a:rPr lang="en-GB" dirty="0" smtClean="0"/>
              <a:t> B </a:t>
            </a:r>
            <a:r>
              <a:rPr lang="en-GB" dirty="0" err="1" smtClean="0"/>
              <a:t>là</a:t>
            </a:r>
            <a:r>
              <a:rPr lang="en-GB" dirty="0" smtClean="0"/>
              <a:t> </a:t>
            </a:r>
            <a:r>
              <a:rPr lang="en-GB" dirty="0" err="1" smtClean="0"/>
              <a:t>một</a:t>
            </a:r>
            <a:r>
              <a:rPr lang="en-GB" dirty="0" smtClean="0"/>
              <a:t> </a:t>
            </a:r>
            <a:r>
              <a:rPr lang="en-GB" dirty="0" err="1" smtClean="0"/>
              <a:t>tín</a:t>
            </a:r>
            <a:r>
              <a:rPr lang="en-GB" dirty="0" smtClean="0"/>
              <a:t> </a:t>
            </a:r>
            <a:r>
              <a:rPr lang="en-GB" dirty="0" err="1" smtClean="0"/>
              <a:t>đồ</a:t>
            </a:r>
            <a:r>
              <a:rPr lang="en-GB" dirty="0" smtClean="0"/>
              <a:t>  </a:t>
            </a:r>
            <a:r>
              <a:rPr lang="en-GB" dirty="0" err="1" smtClean="0"/>
              <a:t>đạo</a:t>
            </a:r>
            <a:r>
              <a:rPr lang="en-GB" dirty="0" smtClean="0"/>
              <a:t> </a:t>
            </a:r>
            <a:r>
              <a:rPr lang="en-GB" dirty="0" err="1" smtClean="0"/>
              <a:t>Ki</a:t>
            </a:r>
            <a:r>
              <a:rPr lang="en-GB" dirty="0" smtClean="0"/>
              <a:t> </a:t>
            </a:r>
            <a:r>
              <a:rPr lang="en-GB" dirty="0" err="1" smtClean="0"/>
              <a:t>Tô</a:t>
            </a:r>
            <a:r>
              <a:rPr lang="en-GB" dirty="0" smtClean="0"/>
              <a:t>. </a:t>
            </a:r>
            <a:r>
              <a:rPr lang="en-GB" dirty="0" err="1" smtClean="0"/>
              <a:t>Ông</a:t>
            </a:r>
            <a:r>
              <a:rPr lang="en-GB" dirty="0" smtClean="0"/>
              <a:t> </a:t>
            </a:r>
            <a:r>
              <a:rPr lang="en-GB" dirty="0" err="1" smtClean="0"/>
              <a:t>sống</a:t>
            </a:r>
            <a:r>
              <a:rPr lang="en-GB" dirty="0" smtClean="0"/>
              <a:t> ở </a:t>
            </a:r>
            <a:r>
              <a:rPr lang="en-GB" dirty="0" err="1" smtClean="0"/>
              <a:t>một</a:t>
            </a:r>
            <a:r>
              <a:rPr lang="en-GB" dirty="0" smtClean="0"/>
              <a:t> </a:t>
            </a:r>
            <a:r>
              <a:rPr lang="en-GB" dirty="0" err="1" smtClean="0"/>
              <a:t>quốc</a:t>
            </a:r>
            <a:r>
              <a:rPr lang="en-GB" dirty="0" smtClean="0"/>
              <a:t> </a:t>
            </a:r>
            <a:r>
              <a:rPr lang="en-GB" dirty="0" err="1" smtClean="0"/>
              <a:t>gia</a:t>
            </a:r>
            <a:r>
              <a:rPr lang="en-GB" dirty="0" smtClean="0"/>
              <a:t> </a:t>
            </a:r>
            <a:r>
              <a:rPr lang="en-GB" dirty="0" err="1" smtClean="0"/>
              <a:t>mà</a:t>
            </a:r>
            <a:r>
              <a:rPr lang="en-GB" dirty="0" smtClean="0"/>
              <a:t> </a:t>
            </a:r>
            <a:r>
              <a:rPr lang="en-GB" dirty="0" err="1" smtClean="0"/>
              <a:t>đa</a:t>
            </a:r>
            <a:r>
              <a:rPr lang="en-GB" dirty="0" smtClean="0"/>
              <a:t> </a:t>
            </a:r>
            <a:r>
              <a:rPr lang="en-GB" dirty="0" err="1" smtClean="0"/>
              <a:t>số</a:t>
            </a:r>
            <a:r>
              <a:rPr lang="en-GB" dirty="0" smtClean="0"/>
              <a:t> </a:t>
            </a:r>
            <a:r>
              <a:rPr lang="en-GB" dirty="0" err="1" smtClean="0"/>
              <a:t>dân</a:t>
            </a:r>
            <a:r>
              <a:rPr lang="en-GB" dirty="0" smtClean="0"/>
              <a:t> </a:t>
            </a:r>
            <a:r>
              <a:rPr lang="en-GB" dirty="0" err="1" smtClean="0"/>
              <a:t>chúng</a:t>
            </a:r>
            <a:r>
              <a:rPr lang="en-GB" dirty="0" smtClean="0"/>
              <a:t> </a:t>
            </a:r>
            <a:r>
              <a:rPr lang="en-GB" dirty="0" err="1" smtClean="0"/>
              <a:t>không</a:t>
            </a:r>
            <a:r>
              <a:rPr lang="en-GB" dirty="0" smtClean="0"/>
              <a:t>  </a:t>
            </a:r>
            <a:r>
              <a:rPr lang="en-GB" dirty="0" err="1" smtClean="0"/>
              <a:t>theo</a:t>
            </a:r>
            <a:r>
              <a:rPr lang="en-GB" dirty="0" smtClean="0"/>
              <a:t> </a:t>
            </a:r>
            <a:r>
              <a:rPr lang="en-GB" dirty="0" err="1" smtClean="0"/>
              <a:t>đạo</a:t>
            </a:r>
            <a:r>
              <a:rPr lang="en-GB" dirty="0" smtClean="0"/>
              <a:t> </a:t>
            </a:r>
            <a:r>
              <a:rPr lang="en-GB" dirty="0" err="1" smtClean="0"/>
              <a:t>Ki</a:t>
            </a:r>
            <a:r>
              <a:rPr lang="en-GB" dirty="0" smtClean="0"/>
              <a:t> </a:t>
            </a:r>
            <a:r>
              <a:rPr lang="en-GB" dirty="0" err="1" smtClean="0"/>
              <a:t>Tô</a:t>
            </a:r>
            <a:r>
              <a:rPr lang="en-GB" dirty="0" smtClean="0"/>
              <a:t>. </a:t>
            </a:r>
            <a:r>
              <a:rPr lang="en-GB" dirty="0" err="1" smtClean="0"/>
              <a:t>Ông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gia</a:t>
            </a:r>
            <a:r>
              <a:rPr lang="en-GB" dirty="0" smtClean="0"/>
              <a:t> </a:t>
            </a:r>
            <a:r>
              <a:rPr lang="en-GB" dirty="0" err="1" smtClean="0"/>
              <a:t>đình</a:t>
            </a:r>
            <a:r>
              <a:rPr lang="en-GB" dirty="0" smtClean="0"/>
              <a:t> </a:t>
            </a:r>
            <a:r>
              <a:rPr lang="en-GB" dirty="0" err="1" smtClean="0"/>
              <a:t>đi</a:t>
            </a:r>
            <a:r>
              <a:rPr lang="en-GB" dirty="0" smtClean="0"/>
              <a:t> </a:t>
            </a:r>
            <a:r>
              <a:rPr lang="en-GB" dirty="0" err="1" smtClean="0"/>
              <a:t>dự</a:t>
            </a:r>
            <a:r>
              <a:rPr lang="en-GB" dirty="0" smtClean="0"/>
              <a:t> </a:t>
            </a:r>
            <a:r>
              <a:rPr lang="en-GB" dirty="0" err="1" smtClean="0"/>
              <a:t>lễ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cầu</a:t>
            </a:r>
            <a:r>
              <a:rPr lang="en-GB" dirty="0" smtClean="0"/>
              <a:t> </a:t>
            </a:r>
            <a:r>
              <a:rPr lang="en-GB" dirty="0" err="1" smtClean="0"/>
              <a:t>nguyện</a:t>
            </a:r>
            <a:r>
              <a:rPr lang="en-GB" dirty="0" smtClean="0"/>
              <a:t> ở </a:t>
            </a:r>
            <a:r>
              <a:rPr lang="en-GB" dirty="0" err="1" smtClean="0"/>
              <a:t>một</a:t>
            </a:r>
            <a:r>
              <a:rPr lang="en-GB" dirty="0" smtClean="0"/>
              <a:t> </a:t>
            </a:r>
            <a:r>
              <a:rPr lang="en-GB" dirty="0" err="1" smtClean="0"/>
              <a:t>nhà</a:t>
            </a:r>
            <a:r>
              <a:rPr lang="en-GB" dirty="0" smtClean="0"/>
              <a:t> </a:t>
            </a:r>
            <a:r>
              <a:rPr lang="en-GB" dirty="0" err="1" smtClean="0"/>
              <a:t>thờ</a:t>
            </a:r>
            <a:r>
              <a:rPr lang="en-GB" dirty="0" smtClean="0"/>
              <a:t> </a:t>
            </a:r>
            <a:r>
              <a:rPr lang="en-GB" dirty="0" err="1" smtClean="0"/>
              <a:t>nhỏ</a:t>
            </a:r>
            <a:r>
              <a:rPr lang="en-GB" dirty="0" smtClean="0"/>
              <a:t>. </a:t>
            </a:r>
            <a:r>
              <a:rPr lang="en-GB" dirty="0" err="1" smtClean="0"/>
              <a:t>Những</a:t>
            </a:r>
            <a:r>
              <a:rPr lang="en-GB" dirty="0" smtClean="0"/>
              <a:t> </a:t>
            </a:r>
            <a:r>
              <a:rPr lang="en-GB" dirty="0" err="1" smtClean="0"/>
              <a:t>giới</a:t>
            </a:r>
            <a:r>
              <a:rPr lang="en-GB" dirty="0" smtClean="0"/>
              <a:t> </a:t>
            </a:r>
            <a:r>
              <a:rPr lang="en-GB" dirty="0" err="1" smtClean="0"/>
              <a:t>chức</a:t>
            </a:r>
            <a:r>
              <a:rPr lang="en-GB" dirty="0" smtClean="0"/>
              <a:t> </a:t>
            </a:r>
            <a:r>
              <a:rPr lang="en-GB" dirty="0" err="1" smtClean="0"/>
              <a:t>trong</a:t>
            </a:r>
            <a:r>
              <a:rPr lang="en-GB" dirty="0" smtClean="0"/>
              <a:t> </a:t>
            </a:r>
            <a:r>
              <a:rPr lang="en-GB" dirty="0" err="1" smtClean="0"/>
              <a:t>làng</a:t>
            </a:r>
            <a:r>
              <a:rPr lang="en-GB" dirty="0" smtClean="0"/>
              <a:t> </a:t>
            </a:r>
            <a:r>
              <a:rPr lang="en-GB" dirty="0" err="1" smtClean="0"/>
              <a:t>không</a:t>
            </a:r>
            <a:r>
              <a:rPr lang="en-GB" dirty="0" smtClean="0"/>
              <a:t> </a:t>
            </a:r>
            <a:r>
              <a:rPr lang="en-GB" dirty="0" err="1" smtClean="0"/>
              <a:t>muốn</a:t>
            </a:r>
            <a:r>
              <a:rPr lang="en-GB" dirty="0" smtClean="0"/>
              <a:t> </a:t>
            </a:r>
            <a:r>
              <a:rPr lang="en-GB" dirty="0" err="1" smtClean="0"/>
              <a:t>có</a:t>
            </a:r>
            <a:r>
              <a:rPr lang="en-GB" dirty="0" smtClean="0"/>
              <a:t> </a:t>
            </a:r>
            <a:r>
              <a:rPr lang="en-GB" dirty="0" err="1" smtClean="0"/>
              <a:t>bất</a:t>
            </a:r>
            <a:r>
              <a:rPr lang="en-GB" dirty="0" smtClean="0"/>
              <a:t> </a:t>
            </a:r>
            <a:r>
              <a:rPr lang="en-GB" dirty="0" err="1" smtClean="0"/>
              <a:t>cứ</a:t>
            </a:r>
            <a:r>
              <a:rPr lang="en-GB" dirty="0" smtClean="0"/>
              <a:t> </a:t>
            </a:r>
            <a:r>
              <a:rPr lang="en-GB" smtClean="0"/>
              <a:t>Ki</a:t>
            </a:r>
            <a:r>
              <a:rPr lang="en-GB" dirty="0" smtClean="0"/>
              <a:t> </a:t>
            </a:r>
            <a:r>
              <a:rPr lang="en-GB" dirty="0" err="1" smtClean="0"/>
              <a:t>Tô</a:t>
            </a:r>
            <a:r>
              <a:rPr lang="en-GB" dirty="0" smtClean="0"/>
              <a:t> </a:t>
            </a:r>
            <a:r>
              <a:rPr lang="en-GB" dirty="0" err="1" smtClean="0"/>
              <a:t>hữu</a:t>
            </a:r>
            <a:r>
              <a:rPr lang="en-GB" dirty="0" smtClean="0"/>
              <a:t> </a:t>
            </a:r>
            <a:r>
              <a:rPr lang="en-GB" dirty="0" err="1" smtClean="0"/>
              <a:t>nào</a:t>
            </a:r>
            <a:r>
              <a:rPr lang="en-GB" dirty="0" smtClean="0"/>
              <a:t> </a:t>
            </a:r>
            <a:r>
              <a:rPr lang="en-GB" dirty="0" err="1" smtClean="0"/>
              <a:t>sống</a:t>
            </a:r>
            <a:r>
              <a:rPr lang="en-GB" dirty="0" smtClean="0"/>
              <a:t> </a:t>
            </a:r>
            <a:r>
              <a:rPr lang="en-GB" dirty="0" err="1" smtClean="0"/>
              <a:t>trong</a:t>
            </a:r>
            <a:r>
              <a:rPr lang="en-GB" dirty="0" smtClean="0"/>
              <a:t> </a:t>
            </a:r>
            <a:r>
              <a:rPr lang="en-GB" dirty="0" err="1" smtClean="0"/>
              <a:t>làng</a:t>
            </a:r>
            <a:r>
              <a:rPr lang="en-GB" dirty="0" smtClean="0"/>
              <a:t> </a:t>
            </a:r>
            <a:r>
              <a:rPr lang="en-GB" dirty="0" err="1" smtClean="0"/>
              <a:t>này</a:t>
            </a:r>
            <a:r>
              <a:rPr lang="en-GB" dirty="0" smtClean="0"/>
              <a:t>. </a:t>
            </a:r>
            <a:r>
              <a:rPr lang="en-GB" dirty="0" err="1" smtClean="0"/>
              <a:t>Họ</a:t>
            </a:r>
            <a:r>
              <a:rPr lang="en-GB" dirty="0" smtClean="0"/>
              <a:t> </a:t>
            </a:r>
            <a:r>
              <a:rPr lang="en-GB" dirty="0" err="1" smtClean="0"/>
              <a:t>phá</a:t>
            </a:r>
            <a:r>
              <a:rPr lang="en-GB" dirty="0" smtClean="0"/>
              <a:t> </a:t>
            </a:r>
            <a:r>
              <a:rPr lang="en-GB" dirty="0" err="1" smtClean="0"/>
              <a:t>hủy</a:t>
            </a:r>
            <a:r>
              <a:rPr lang="en-GB" dirty="0" smtClean="0"/>
              <a:t> </a:t>
            </a:r>
            <a:r>
              <a:rPr lang="en-GB" dirty="0" err="1" smtClean="0"/>
              <a:t>nhà</a:t>
            </a:r>
            <a:r>
              <a:rPr lang="en-GB" dirty="0" smtClean="0"/>
              <a:t> </a:t>
            </a:r>
            <a:r>
              <a:rPr lang="en-GB" dirty="0" err="1" smtClean="0"/>
              <a:t>thờ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lập</a:t>
            </a:r>
            <a:r>
              <a:rPr lang="en-GB" dirty="0" smtClean="0"/>
              <a:t> </a:t>
            </a:r>
            <a:r>
              <a:rPr lang="en-GB" dirty="0" err="1" smtClean="0"/>
              <a:t>danh</a:t>
            </a:r>
            <a:r>
              <a:rPr lang="en-GB" dirty="0" smtClean="0"/>
              <a:t> </a:t>
            </a:r>
            <a:r>
              <a:rPr lang="en-GB" dirty="0" err="1" smtClean="0"/>
              <a:t>sách</a:t>
            </a:r>
            <a:r>
              <a:rPr lang="en-GB" dirty="0" smtClean="0"/>
              <a:t> </a:t>
            </a:r>
            <a:r>
              <a:rPr lang="en-GB" dirty="0" err="1" smtClean="0"/>
              <a:t>những</a:t>
            </a:r>
            <a:r>
              <a:rPr lang="en-GB" dirty="0" smtClean="0"/>
              <a:t> </a:t>
            </a:r>
            <a:r>
              <a:rPr lang="en-GB" dirty="0" err="1" smtClean="0"/>
              <a:t>ai</a:t>
            </a:r>
            <a:r>
              <a:rPr lang="en-GB" dirty="0" smtClean="0"/>
              <a:t> </a:t>
            </a:r>
            <a:r>
              <a:rPr lang="en-GB" dirty="0" err="1" smtClean="0"/>
              <a:t>đi</a:t>
            </a:r>
            <a:r>
              <a:rPr lang="en-GB" dirty="0" smtClean="0"/>
              <a:t> </a:t>
            </a:r>
            <a:r>
              <a:rPr lang="en-GB" dirty="0" err="1" smtClean="0"/>
              <a:t>lễ</a:t>
            </a:r>
            <a:r>
              <a:rPr lang="en-GB" dirty="0" smtClean="0"/>
              <a:t> ở  </a:t>
            </a:r>
            <a:r>
              <a:rPr lang="en-GB" dirty="0" err="1" smtClean="0"/>
              <a:t>đó</a:t>
            </a:r>
            <a:r>
              <a:rPr lang="en-GB" dirty="0" smtClean="0"/>
              <a:t>. </a:t>
            </a:r>
            <a:r>
              <a:rPr lang="en-GB" dirty="0" err="1" smtClean="0"/>
              <a:t>Họ</a:t>
            </a:r>
            <a:r>
              <a:rPr lang="en-GB" dirty="0" smtClean="0"/>
              <a:t> </a:t>
            </a:r>
            <a:r>
              <a:rPr lang="en-GB" dirty="0" err="1" smtClean="0"/>
              <a:t>tìm</a:t>
            </a:r>
            <a:r>
              <a:rPr lang="en-GB" dirty="0" smtClean="0"/>
              <a:t> </a:t>
            </a:r>
            <a:r>
              <a:rPr lang="en-GB" dirty="0" err="1" smtClean="0"/>
              <a:t>tới</a:t>
            </a:r>
            <a:r>
              <a:rPr lang="en-GB" dirty="0" smtClean="0"/>
              <a:t> </a:t>
            </a:r>
            <a:r>
              <a:rPr lang="en-GB" dirty="0" err="1" smtClean="0"/>
              <a:t>ông</a:t>
            </a:r>
            <a:r>
              <a:rPr lang="en-GB" dirty="0" smtClean="0"/>
              <a:t> B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bắt</a:t>
            </a:r>
            <a:r>
              <a:rPr lang="en-GB" dirty="0" smtClean="0"/>
              <a:t> </a:t>
            </a:r>
            <a:r>
              <a:rPr lang="en-GB" dirty="0" err="1" smtClean="0"/>
              <a:t>ông</a:t>
            </a:r>
            <a:r>
              <a:rPr lang="en-GB" dirty="0" smtClean="0"/>
              <a:t> </a:t>
            </a:r>
            <a:r>
              <a:rPr lang="en-GB" dirty="0" err="1" smtClean="0"/>
              <a:t>phải</a:t>
            </a:r>
            <a:r>
              <a:rPr lang="en-GB" dirty="0" smtClean="0"/>
              <a:t> </a:t>
            </a:r>
            <a:r>
              <a:rPr lang="en-GB" dirty="0" err="1" smtClean="0"/>
              <a:t>đổi</a:t>
            </a:r>
            <a:r>
              <a:rPr lang="en-GB" dirty="0" smtClean="0"/>
              <a:t> </a:t>
            </a:r>
            <a:r>
              <a:rPr lang="en-GB" dirty="0" err="1" smtClean="0"/>
              <a:t>theo</a:t>
            </a:r>
            <a:r>
              <a:rPr lang="en-GB" dirty="0" smtClean="0"/>
              <a:t> </a:t>
            </a:r>
            <a:r>
              <a:rPr lang="en-GB" dirty="0" err="1" smtClean="0"/>
              <a:t>đạo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họ</a:t>
            </a:r>
            <a:r>
              <a:rPr lang="en-GB" dirty="0" smtClean="0"/>
              <a:t>. </a:t>
            </a:r>
            <a:r>
              <a:rPr lang="en-GB" dirty="0" err="1" smtClean="0"/>
              <a:t>Khi</a:t>
            </a:r>
            <a:r>
              <a:rPr lang="en-GB" dirty="0" smtClean="0"/>
              <a:t> </a:t>
            </a:r>
            <a:r>
              <a:rPr lang="en-GB" dirty="0" err="1" smtClean="0"/>
              <a:t>ông</a:t>
            </a:r>
            <a:r>
              <a:rPr lang="en-GB" dirty="0" smtClean="0"/>
              <a:t> </a:t>
            </a:r>
            <a:r>
              <a:rPr lang="en-GB" dirty="0" err="1" smtClean="0"/>
              <a:t>không</a:t>
            </a:r>
            <a:r>
              <a:rPr lang="en-GB" dirty="0" smtClean="0"/>
              <a:t> </a:t>
            </a:r>
            <a:r>
              <a:rPr lang="en-GB" dirty="0" err="1" smtClean="0"/>
              <a:t>đồng</a:t>
            </a:r>
            <a:r>
              <a:rPr lang="en-GB" dirty="0" smtClean="0"/>
              <a:t> ý, </a:t>
            </a:r>
            <a:r>
              <a:rPr lang="en-GB" dirty="0" err="1" smtClean="0"/>
              <a:t>họ</a:t>
            </a:r>
            <a:r>
              <a:rPr lang="en-GB" dirty="0" smtClean="0"/>
              <a:t> </a:t>
            </a:r>
            <a:r>
              <a:rPr lang="en-GB" dirty="0" err="1" smtClean="0"/>
              <a:t>lấy</a:t>
            </a:r>
            <a:r>
              <a:rPr lang="en-GB" dirty="0" smtClean="0"/>
              <a:t> </a:t>
            </a:r>
            <a:r>
              <a:rPr lang="en-GB" dirty="0" err="1" smtClean="0"/>
              <a:t>mất</a:t>
            </a:r>
            <a:r>
              <a:rPr lang="en-GB" dirty="0" smtClean="0"/>
              <a:t> </a:t>
            </a:r>
            <a:r>
              <a:rPr lang="en-GB" dirty="0" err="1" smtClean="0"/>
              <a:t>xe</a:t>
            </a:r>
            <a:r>
              <a:rPr lang="en-GB" dirty="0" smtClean="0"/>
              <a:t> </a:t>
            </a:r>
            <a:r>
              <a:rPr lang="en-GB" dirty="0" err="1" smtClean="0"/>
              <a:t>máy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ông</a:t>
            </a:r>
            <a:r>
              <a:rPr lang="en-GB" dirty="0" smtClean="0"/>
              <a:t>. </a:t>
            </a:r>
            <a:r>
              <a:rPr lang="en-GB" dirty="0" err="1" smtClean="0"/>
              <a:t>Họ</a:t>
            </a:r>
            <a:r>
              <a:rPr lang="en-GB" dirty="0" smtClean="0"/>
              <a:t> </a:t>
            </a:r>
            <a:r>
              <a:rPr lang="en-GB" dirty="0" err="1" smtClean="0"/>
              <a:t>cấm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con </a:t>
            </a:r>
            <a:r>
              <a:rPr lang="en-GB" dirty="0" err="1" smtClean="0"/>
              <a:t>ông</a:t>
            </a:r>
            <a:r>
              <a:rPr lang="en-GB" dirty="0" smtClean="0"/>
              <a:t> </a:t>
            </a:r>
            <a:r>
              <a:rPr lang="en-GB" dirty="0" err="1" smtClean="0"/>
              <a:t>không</a:t>
            </a:r>
            <a:r>
              <a:rPr lang="en-GB" dirty="0" smtClean="0"/>
              <a:t> </a:t>
            </a:r>
            <a:r>
              <a:rPr lang="en-GB" dirty="0" err="1" smtClean="0"/>
              <a:t>được</a:t>
            </a:r>
            <a:r>
              <a:rPr lang="en-GB" dirty="0" smtClean="0"/>
              <a:t> </a:t>
            </a:r>
            <a:r>
              <a:rPr lang="en-GB" dirty="0" err="1" smtClean="0"/>
              <a:t>tới</a:t>
            </a:r>
            <a:r>
              <a:rPr lang="en-GB" dirty="0" smtClean="0"/>
              <a:t> </a:t>
            </a:r>
            <a:r>
              <a:rPr lang="en-GB" dirty="0" err="1" smtClean="0"/>
              <a:t>trường</a:t>
            </a:r>
            <a:r>
              <a:rPr lang="en-GB" dirty="0" smtClean="0"/>
              <a:t>, </a:t>
            </a:r>
            <a:r>
              <a:rPr lang="en-GB" dirty="0" err="1" smtClean="0"/>
              <a:t>còn</a:t>
            </a:r>
            <a:r>
              <a:rPr lang="en-GB" dirty="0" smtClean="0"/>
              <a:t> </a:t>
            </a:r>
            <a:r>
              <a:rPr lang="en-GB" dirty="0" err="1" smtClean="0"/>
              <a:t>vợ</a:t>
            </a:r>
            <a:r>
              <a:rPr lang="en-GB" dirty="0" smtClean="0"/>
              <a:t> </a:t>
            </a:r>
            <a:r>
              <a:rPr lang="en-GB" dirty="0" err="1" smtClean="0"/>
              <a:t>ông</a:t>
            </a:r>
            <a:r>
              <a:rPr lang="en-GB" dirty="0" smtClean="0"/>
              <a:t> </a:t>
            </a:r>
            <a:r>
              <a:rPr lang="en-GB" dirty="0" err="1" smtClean="0"/>
              <a:t>là</a:t>
            </a:r>
            <a:r>
              <a:rPr lang="en-GB" dirty="0" smtClean="0"/>
              <a:t> </a:t>
            </a:r>
            <a:r>
              <a:rPr lang="en-GB" dirty="0" err="1" smtClean="0"/>
              <a:t>một</a:t>
            </a:r>
            <a:r>
              <a:rPr lang="en-GB" dirty="0" smtClean="0"/>
              <a:t> </a:t>
            </a:r>
            <a:r>
              <a:rPr lang="en-GB" dirty="0" err="1" smtClean="0"/>
              <a:t>cô</a:t>
            </a:r>
            <a:r>
              <a:rPr lang="en-GB" dirty="0" smtClean="0"/>
              <a:t> </a:t>
            </a:r>
            <a:r>
              <a:rPr lang="en-GB" dirty="0" err="1" smtClean="0"/>
              <a:t>giáo</a:t>
            </a:r>
            <a:r>
              <a:rPr lang="en-GB" dirty="0" smtClean="0"/>
              <a:t> </a:t>
            </a:r>
            <a:r>
              <a:rPr lang="en-GB" dirty="0" err="1" smtClean="0"/>
              <a:t>thì</a:t>
            </a:r>
            <a:r>
              <a:rPr lang="en-GB" dirty="0" smtClean="0"/>
              <a:t> </a:t>
            </a:r>
            <a:r>
              <a:rPr lang="en-GB" dirty="0" err="1" smtClean="0"/>
              <a:t>bị</a:t>
            </a:r>
            <a:r>
              <a:rPr lang="en-GB" dirty="0" smtClean="0"/>
              <a:t> </a:t>
            </a:r>
            <a:r>
              <a:rPr lang="en-GB" dirty="0" err="1" smtClean="0"/>
              <a:t>đuổi</a:t>
            </a:r>
            <a:r>
              <a:rPr lang="en-GB" dirty="0" smtClean="0"/>
              <a:t> </a:t>
            </a:r>
            <a:r>
              <a:rPr lang="en-GB" dirty="0" err="1" smtClean="0"/>
              <a:t>việc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  <p:pic>
        <p:nvPicPr>
          <p:cNvPr id="7" name="Picture 4" descr="http://www.clker.com/cliparts/c/a/4/1/1194984950810759386thought_cloud_jon_philli_01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766" y="3429000"/>
            <a:ext cx="1464097" cy="159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395536" y="2204864"/>
            <a:ext cx="8229600" cy="41044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65125" indent="-255588">
              <a:spcBef>
                <a:spcPts val="400"/>
              </a:spcBef>
              <a:buClr>
                <a:srgbClr val="DDDDDD"/>
              </a:buClr>
              <a:buSzPct val="68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dirty="0" err="1" smtClean="0"/>
              <a:t>Chúng</a:t>
            </a:r>
            <a:r>
              <a:rPr lang="en-GB" sz="2800" dirty="0" smtClean="0"/>
              <a:t> </a:t>
            </a:r>
            <a:r>
              <a:rPr lang="en-GB" sz="2800" dirty="0" err="1" smtClean="0"/>
              <a:t>ta</a:t>
            </a:r>
            <a:r>
              <a:rPr lang="en-GB" sz="2800" dirty="0" smtClean="0"/>
              <a:t> </a:t>
            </a:r>
            <a:r>
              <a:rPr lang="en-GB" sz="2800" dirty="0" err="1" smtClean="0"/>
              <a:t>có</a:t>
            </a:r>
            <a:r>
              <a:rPr lang="en-GB" sz="2800" dirty="0" smtClean="0"/>
              <a:t> </a:t>
            </a:r>
            <a:r>
              <a:rPr lang="en-GB" sz="2800" dirty="0" err="1" smtClean="0"/>
              <a:t>quyền</a:t>
            </a:r>
            <a:r>
              <a:rPr lang="en-GB" sz="2800" dirty="0" smtClean="0"/>
              <a:t> </a:t>
            </a:r>
            <a:r>
              <a:rPr lang="en-GB" sz="2800" dirty="0" err="1" smtClean="0"/>
              <a:t>có</a:t>
            </a:r>
            <a:r>
              <a:rPr lang="en-GB" sz="2800" dirty="0" smtClean="0"/>
              <a:t> </a:t>
            </a:r>
            <a:r>
              <a:rPr lang="en-GB" sz="2800" dirty="0" err="1" smtClean="0"/>
              <a:t>đức</a:t>
            </a:r>
            <a:r>
              <a:rPr lang="en-GB" sz="2800" dirty="0" smtClean="0"/>
              <a:t> tin do </a:t>
            </a:r>
            <a:r>
              <a:rPr lang="en-GB" sz="2800" dirty="0" err="1" smtClean="0"/>
              <a:t>chúng</a:t>
            </a:r>
            <a:r>
              <a:rPr lang="en-GB" sz="2800" dirty="0" smtClean="0"/>
              <a:t> </a:t>
            </a:r>
            <a:r>
              <a:rPr lang="en-GB" sz="2800" dirty="0" err="1" smtClean="0"/>
              <a:t>ta</a:t>
            </a:r>
            <a:r>
              <a:rPr lang="en-GB" sz="2800" dirty="0" smtClean="0"/>
              <a:t> </a:t>
            </a:r>
            <a:r>
              <a:rPr lang="en-GB" sz="2800" dirty="0" err="1" smtClean="0"/>
              <a:t>chọn</a:t>
            </a:r>
            <a:r>
              <a:rPr lang="en-GB" sz="2800" dirty="0" smtClean="0"/>
              <a:t>, </a:t>
            </a:r>
            <a:r>
              <a:rPr lang="en-GB" sz="2800" dirty="0" err="1" smtClean="0"/>
              <a:t>có</a:t>
            </a:r>
            <a:r>
              <a:rPr lang="en-GB" sz="2800" dirty="0" smtClean="0"/>
              <a:t> </a:t>
            </a:r>
            <a:r>
              <a:rPr lang="en-GB" sz="2800" dirty="0" err="1" smtClean="0"/>
              <a:t>một</a:t>
            </a:r>
            <a:r>
              <a:rPr lang="en-GB" sz="2800" dirty="0" smtClean="0"/>
              <a:t> </a:t>
            </a:r>
            <a:r>
              <a:rPr lang="en-GB" sz="2800" dirty="0" err="1" smtClean="0"/>
              <a:t>tôn</a:t>
            </a:r>
            <a:r>
              <a:rPr lang="en-GB" sz="2800" dirty="0" smtClean="0"/>
              <a:t> </a:t>
            </a:r>
            <a:r>
              <a:rPr lang="en-GB" sz="2800" dirty="0" err="1" smtClean="0"/>
              <a:t>giáo</a:t>
            </a:r>
            <a:r>
              <a:rPr lang="en-GB" sz="2800" dirty="0" smtClean="0"/>
              <a:t>, </a:t>
            </a:r>
            <a:r>
              <a:rPr lang="en-GB" sz="2800" dirty="0" err="1" smtClean="0"/>
              <a:t>và</a:t>
            </a:r>
            <a:r>
              <a:rPr lang="en-GB" sz="2800" dirty="0" smtClean="0"/>
              <a:t> </a:t>
            </a:r>
            <a:r>
              <a:rPr lang="en-GB" sz="2800" dirty="0" err="1" smtClean="0"/>
              <a:t>thay</a:t>
            </a:r>
            <a:r>
              <a:rPr lang="en-GB" sz="2800" dirty="0" smtClean="0"/>
              <a:t> </a:t>
            </a:r>
            <a:r>
              <a:rPr lang="en-GB" sz="2800" dirty="0" err="1" smtClean="0"/>
              <a:t>đổi</a:t>
            </a:r>
            <a:r>
              <a:rPr lang="en-GB" sz="2800" dirty="0" smtClean="0"/>
              <a:t> </a:t>
            </a:r>
            <a:r>
              <a:rPr lang="en-GB" sz="2800" dirty="0" err="1" smtClean="0"/>
              <a:t>tôn</a:t>
            </a:r>
            <a:r>
              <a:rPr lang="en-GB" sz="2800" dirty="0" smtClean="0"/>
              <a:t> </a:t>
            </a:r>
            <a:r>
              <a:rPr lang="en-GB" sz="2800" dirty="0" err="1" smtClean="0"/>
              <a:t>giáo</a:t>
            </a:r>
            <a:r>
              <a:rPr lang="en-GB" sz="2800" dirty="0" smtClean="0"/>
              <a:t> </a:t>
            </a:r>
            <a:r>
              <a:rPr lang="en-GB" sz="2800" dirty="0" err="1" smtClean="0"/>
              <a:t>nếu</a:t>
            </a:r>
            <a:r>
              <a:rPr lang="en-GB" sz="2800" dirty="0" smtClean="0"/>
              <a:t> </a:t>
            </a:r>
            <a:r>
              <a:rPr lang="en-GB" sz="2800" dirty="0" err="1" smtClean="0"/>
              <a:t>chúng</a:t>
            </a:r>
            <a:r>
              <a:rPr lang="en-GB" sz="2800" dirty="0" smtClean="0"/>
              <a:t> </a:t>
            </a:r>
            <a:r>
              <a:rPr lang="en-GB" sz="2800" dirty="0" err="1" smtClean="0"/>
              <a:t>ta</a:t>
            </a:r>
            <a:r>
              <a:rPr lang="en-GB" sz="2800" dirty="0" smtClean="0"/>
              <a:t> </a:t>
            </a:r>
            <a:r>
              <a:rPr lang="en-GB" sz="2800" dirty="0" err="1" smtClean="0"/>
              <a:t>muốn</a:t>
            </a:r>
            <a:r>
              <a:rPr lang="en-GB" sz="2800" dirty="0" smtClean="0"/>
              <a:t>. </a:t>
            </a:r>
          </a:p>
          <a:p>
            <a:pPr marL="365125" indent="-255588">
              <a:spcBef>
                <a:spcPts val="400"/>
              </a:spcBef>
              <a:buClr>
                <a:srgbClr val="DDDDDD"/>
              </a:buClr>
              <a:buSzPct val="68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dirty="0" err="1" smtClean="0"/>
              <a:t>Chúng</a:t>
            </a:r>
            <a:r>
              <a:rPr lang="en-GB" sz="2800" dirty="0" smtClean="0"/>
              <a:t> </a:t>
            </a:r>
            <a:r>
              <a:rPr lang="en-GB" sz="2800" dirty="0" err="1" smtClean="0"/>
              <a:t>ta</a:t>
            </a:r>
            <a:r>
              <a:rPr lang="en-GB" sz="2800" dirty="0" smtClean="0"/>
              <a:t> </a:t>
            </a:r>
            <a:r>
              <a:rPr lang="en-GB" sz="2800" dirty="0" err="1" smtClean="0"/>
              <a:t>có</a:t>
            </a:r>
            <a:r>
              <a:rPr lang="en-GB" sz="2800" dirty="0" smtClean="0"/>
              <a:t> </a:t>
            </a:r>
            <a:r>
              <a:rPr lang="en-GB" sz="2800" dirty="0" err="1" smtClean="0"/>
              <a:t>thể</a:t>
            </a:r>
            <a:r>
              <a:rPr lang="en-GB" sz="2800" dirty="0" smtClean="0"/>
              <a:t> </a:t>
            </a:r>
            <a:r>
              <a:rPr lang="en-GB" sz="2800" dirty="0" err="1" smtClean="0"/>
              <a:t>biểu</a:t>
            </a:r>
            <a:r>
              <a:rPr lang="en-GB" sz="2800" dirty="0" smtClean="0"/>
              <a:t> </a:t>
            </a:r>
            <a:r>
              <a:rPr lang="en-GB" sz="2800" err="1" smtClean="0"/>
              <a:t>thị</a:t>
            </a:r>
            <a:r>
              <a:rPr lang="en-GB" sz="2800" smtClean="0"/>
              <a:t> </a:t>
            </a:r>
            <a:r>
              <a:rPr lang="en-GB" sz="2800" smtClean="0"/>
              <a:t>niềm tin</a:t>
            </a:r>
            <a:r>
              <a:rPr lang="en-GB" sz="2800" smtClean="0"/>
              <a:t> </a:t>
            </a:r>
            <a:r>
              <a:rPr lang="en-GB" sz="2800" dirty="0" err="1" smtClean="0"/>
              <a:t>với</a:t>
            </a:r>
            <a:r>
              <a:rPr lang="en-GB" sz="2800" dirty="0" smtClean="0"/>
              <a:t> </a:t>
            </a:r>
            <a:r>
              <a:rPr lang="en-GB" sz="2800" dirty="0" err="1" smtClean="0"/>
              <a:t>những</a:t>
            </a:r>
            <a:r>
              <a:rPr lang="en-GB" sz="2800" dirty="0" smtClean="0"/>
              <a:t> </a:t>
            </a:r>
            <a:r>
              <a:rPr lang="en-GB" sz="2800" dirty="0" err="1" smtClean="0"/>
              <a:t>người</a:t>
            </a:r>
            <a:r>
              <a:rPr lang="en-GB" sz="2800" dirty="0" smtClean="0"/>
              <a:t> </a:t>
            </a:r>
            <a:r>
              <a:rPr lang="en-GB" sz="2800" dirty="0" err="1" smtClean="0"/>
              <a:t>có</a:t>
            </a:r>
            <a:r>
              <a:rPr lang="en-GB" sz="2800" dirty="0" smtClean="0"/>
              <a:t> </a:t>
            </a:r>
            <a:r>
              <a:rPr lang="en-GB" sz="2800" dirty="0" err="1" smtClean="0"/>
              <a:t>cùng</a:t>
            </a:r>
            <a:r>
              <a:rPr lang="en-GB" sz="2800" dirty="0" smtClean="0"/>
              <a:t> </a:t>
            </a:r>
            <a:r>
              <a:rPr lang="en-GB" sz="2800" dirty="0" err="1" smtClean="0"/>
              <a:t>đức</a:t>
            </a:r>
            <a:r>
              <a:rPr lang="en-GB" sz="2800" dirty="0" smtClean="0"/>
              <a:t> tin hay </a:t>
            </a:r>
            <a:r>
              <a:rPr lang="en-GB" sz="2800" dirty="0" err="1" smtClean="0"/>
              <a:t>riêng</a:t>
            </a:r>
            <a:r>
              <a:rPr lang="en-GB" sz="2800" dirty="0" smtClean="0"/>
              <a:t> </a:t>
            </a:r>
            <a:r>
              <a:rPr lang="en-GB" sz="2800" dirty="0" err="1" smtClean="0"/>
              <a:t>lẻ</a:t>
            </a:r>
            <a:r>
              <a:rPr lang="en-GB" sz="2800" dirty="0" smtClean="0"/>
              <a:t> </a:t>
            </a:r>
            <a:r>
              <a:rPr lang="en-GB" sz="2800" dirty="0" err="1" smtClean="0"/>
              <a:t>một</a:t>
            </a:r>
            <a:r>
              <a:rPr lang="en-GB" sz="2800" dirty="0" smtClean="0"/>
              <a:t> </a:t>
            </a:r>
            <a:r>
              <a:rPr lang="en-GB" sz="2800" dirty="0" err="1" smtClean="0"/>
              <a:t>mình</a:t>
            </a:r>
            <a:r>
              <a:rPr lang="en-GB" sz="2800" dirty="0" smtClean="0"/>
              <a:t>.</a:t>
            </a:r>
          </a:p>
          <a:p>
            <a:pPr marL="365125" indent="-255588">
              <a:spcBef>
                <a:spcPts val="400"/>
              </a:spcBef>
              <a:buClr>
                <a:srgbClr val="DDDDDD"/>
              </a:buClr>
              <a:buSzPct val="68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dirty="0" err="1" smtClean="0"/>
              <a:t>Chúng</a:t>
            </a:r>
            <a:r>
              <a:rPr lang="en-GB" sz="2800" dirty="0" smtClean="0"/>
              <a:t> </a:t>
            </a:r>
            <a:r>
              <a:rPr lang="en-GB" sz="2800" dirty="0" err="1" smtClean="0"/>
              <a:t>ta</a:t>
            </a:r>
            <a:r>
              <a:rPr lang="en-GB" sz="2800" dirty="0" smtClean="0"/>
              <a:t> </a:t>
            </a:r>
            <a:r>
              <a:rPr lang="en-GB" sz="2800" dirty="0" err="1" smtClean="0"/>
              <a:t>có</a:t>
            </a:r>
            <a:r>
              <a:rPr lang="en-GB" sz="2800" dirty="0" smtClean="0"/>
              <a:t> </a:t>
            </a:r>
            <a:r>
              <a:rPr lang="en-GB" sz="2800" dirty="0" err="1" smtClean="0"/>
              <a:t>thể</a:t>
            </a:r>
            <a:r>
              <a:rPr lang="en-GB" sz="2800" dirty="0" smtClean="0"/>
              <a:t> </a:t>
            </a:r>
            <a:r>
              <a:rPr lang="en-GB" sz="2800" dirty="0" err="1" smtClean="0"/>
              <a:t>chia</a:t>
            </a:r>
            <a:r>
              <a:rPr lang="en-GB" sz="2800" dirty="0" smtClean="0"/>
              <a:t> </a:t>
            </a:r>
            <a:r>
              <a:rPr lang="en-GB" sz="2800" dirty="0" err="1" smtClean="0"/>
              <a:t>sẻ</a:t>
            </a:r>
            <a:r>
              <a:rPr lang="en-GB" sz="2800" dirty="0" smtClean="0"/>
              <a:t> </a:t>
            </a:r>
            <a:r>
              <a:rPr lang="en-GB" sz="2800" dirty="0" err="1" smtClean="0"/>
              <a:t>với</a:t>
            </a:r>
            <a:r>
              <a:rPr lang="en-GB" sz="2800" dirty="0" smtClean="0"/>
              <a:t> </a:t>
            </a:r>
            <a:r>
              <a:rPr lang="en-GB" sz="2800" dirty="0" err="1" smtClean="0"/>
              <a:t>người</a:t>
            </a:r>
            <a:r>
              <a:rPr lang="en-GB" sz="2800" dirty="0" smtClean="0"/>
              <a:t> </a:t>
            </a:r>
            <a:r>
              <a:rPr lang="en-GB" sz="2800" dirty="0" err="1" smtClean="0"/>
              <a:t>khác</a:t>
            </a:r>
            <a:r>
              <a:rPr lang="en-GB" sz="2800" dirty="0" smtClean="0"/>
              <a:t> </a:t>
            </a:r>
            <a:r>
              <a:rPr lang="en-GB" sz="2800" dirty="0" err="1" smtClean="0"/>
              <a:t>về</a:t>
            </a:r>
            <a:r>
              <a:rPr lang="en-GB" sz="2800" dirty="0" smtClean="0"/>
              <a:t> </a:t>
            </a:r>
            <a:r>
              <a:rPr lang="en-GB" sz="2800" dirty="0" err="1" smtClean="0"/>
              <a:t>điều</a:t>
            </a:r>
            <a:r>
              <a:rPr lang="en-GB" sz="2800" dirty="0" smtClean="0"/>
              <a:t> </a:t>
            </a:r>
            <a:r>
              <a:rPr lang="en-GB" sz="2800" dirty="0" err="1" smtClean="0"/>
              <a:t>đó</a:t>
            </a:r>
            <a:r>
              <a:rPr lang="en-GB" sz="2800" dirty="0" smtClean="0"/>
              <a:t>, </a:t>
            </a:r>
            <a:r>
              <a:rPr lang="en-GB" sz="2800" dirty="0" err="1" smtClean="0"/>
              <a:t>và</a:t>
            </a:r>
            <a:r>
              <a:rPr lang="en-GB" sz="2800" dirty="0" smtClean="0"/>
              <a:t>  </a:t>
            </a:r>
            <a:r>
              <a:rPr lang="en-GB" sz="2800" dirty="0" err="1" smtClean="0"/>
              <a:t>dạy</a:t>
            </a:r>
            <a:r>
              <a:rPr lang="en-GB" sz="2800" dirty="0" smtClean="0"/>
              <a:t> </a:t>
            </a:r>
            <a:r>
              <a:rPr lang="en-GB" sz="2800" dirty="0" err="1" smtClean="0"/>
              <a:t>cho</a:t>
            </a:r>
            <a:r>
              <a:rPr lang="en-GB" sz="2800" dirty="0" smtClean="0"/>
              <a:t> con </a:t>
            </a:r>
            <a:r>
              <a:rPr lang="en-GB" sz="2800" dirty="0" err="1" smtClean="0"/>
              <a:t>em</a:t>
            </a:r>
            <a:r>
              <a:rPr lang="en-GB" sz="2800" dirty="0" smtClean="0"/>
              <a:t> </a:t>
            </a:r>
            <a:r>
              <a:rPr lang="en-GB" sz="2800" dirty="0" err="1" smtClean="0"/>
              <a:t>chúng</a:t>
            </a:r>
            <a:r>
              <a:rPr lang="en-GB" sz="2800" dirty="0" smtClean="0"/>
              <a:t> </a:t>
            </a:r>
            <a:r>
              <a:rPr lang="en-GB" sz="2800" dirty="0" err="1" smtClean="0"/>
              <a:t>ta</a:t>
            </a:r>
            <a:r>
              <a:rPr lang="en-GB" sz="2800" dirty="0" smtClean="0"/>
              <a:t> </a:t>
            </a:r>
            <a:r>
              <a:rPr lang="en-GB" sz="2800" dirty="0" err="1" smtClean="0"/>
              <a:t>về</a:t>
            </a:r>
            <a:r>
              <a:rPr lang="en-GB" sz="2800" dirty="0" smtClean="0"/>
              <a:t> </a:t>
            </a:r>
            <a:r>
              <a:rPr lang="en-GB" sz="2800" dirty="0" err="1" smtClean="0"/>
              <a:t>đức</a:t>
            </a:r>
            <a:r>
              <a:rPr lang="en-GB" sz="2800" dirty="0" smtClean="0"/>
              <a:t> tin </a:t>
            </a:r>
            <a:r>
              <a:rPr lang="en-GB" sz="2800" dirty="0" err="1" smtClean="0"/>
              <a:t>của</a:t>
            </a:r>
            <a:r>
              <a:rPr lang="en-GB" sz="2800" dirty="0" smtClean="0"/>
              <a:t> </a:t>
            </a:r>
            <a:r>
              <a:rPr lang="en-GB" sz="2800" dirty="0" err="1" smtClean="0"/>
              <a:t>mình</a:t>
            </a:r>
            <a:r>
              <a:rPr lang="en-GB" sz="2800" dirty="0" smtClean="0"/>
              <a:t>. </a:t>
            </a:r>
          </a:p>
          <a:p>
            <a:pPr marL="365125" indent="-255588">
              <a:spcBef>
                <a:spcPts val="400"/>
              </a:spcBef>
              <a:buClr>
                <a:srgbClr val="DDDDDD"/>
              </a:buClr>
              <a:buSzPct val="68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dirty="0" err="1" smtClean="0"/>
              <a:t>Không</a:t>
            </a:r>
            <a:r>
              <a:rPr lang="en-GB" sz="2800" dirty="0" smtClean="0"/>
              <a:t> </a:t>
            </a:r>
            <a:r>
              <a:rPr lang="en-GB" sz="2800" dirty="0" err="1" smtClean="0"/>
              <a:t>ai</a:t>
            </a:r>
            <a:r>
              <a:rPr lang="en-GB" sz="2800" dirty="0" smtClean="0"/>
              <a:t> </a:t>
            </a:r>
            <a:r>
              <a:rPr lang="en-GB" sz="2800" dirty="0" err="1" smtClean="0"/>
              <a:t>có</a:t>
            </a:r>
            <a:r>
              <a:rPr lang="en-GB" sz="2800" dirty="0" smtClean="0"/>
              <a:t> </a:t>
            </a:r>
            <a:r>
              <a:rPr lang="en-GB" sz="2800" dirty="0" err="1" smtClean="0"/>
              <a:t>quyền</a:t>
            </a:r>
            <a:r>
              <a:rPr lang="en-GB" sz="2800" dirty="0" smtClean="0"/>
              <a:t> </a:t>
            </a:r>
            <a:r>
              <a:rPr lang="en-GB" sz="2800" dirty="0" err="1" smtClean="0"/>
              <a:t>bắt</a:t>
            </a:r>
            <a:r>
              <a:rPr lang="en-GB" sz="2800" dirty="0" smtClean="0"/>
              <a:t> </a:t>
            </a:r>
            <a:r>
              <a:rPr lang="en-GB" sz="2800" dirty="0" err="1" smtClean="0"/>
              <a:t>chúng</a:t>
            </a:r>
            <a:r>
              <a:rPr lang="en-GB" sz="2800" dirty="0" smtClean="0"/>
              <a:t> </a:t>
            </a:r>
            <a:r>
              <a:rPr lang="en-GB" sz="2800" dirty="0" err="1" smtClean="0"/>
              <a:t>ta</a:t>
            </a:r>
            <a:r>
              <a:rPr lang="en-GB" sz="2800" dirty="0" smtClean="0"/>
              <a:t> </a:t>
            </a:r>
            <a:r>
              <a:rPr lang="en-GB" sz="2800" dirty="0" err="1" smtClean="0"/>
              <a:t>phải</a:t>
            </a:r>
            <a:r>
              <a:rPr lang="en-GB" sz="2800" dirty="0" smtClean="0"/>
              <a:t> </a:t>
            </a:r>
            <a:r>
              <a:rPr lang="en-GB" sz="2800" dirty="0" err="1" smtClean="0"/>
              <a:t>thay</a:t>
            </a:r>
            <a:r>
              <a:rPr lang="en-GB" sz="2800" dirty="0" smtClean="0"/>
              <a:t> </a:t>
            </a:r>
            <a:r>
              <a:rPr lang="en-GB" sz="2800" dirty="0" err="1" smtClean="0"/>
              <a:t>đổi</a:t>
            </a:r>
            <a:r>
              <a:rPr lang="en-GB" sz="2800" dirty="0" smtClean="0"/>
              <a:t> </a:t>
            </a:r>
            <a:r>
              <a:rPr lang="en-GB" sz="2800" dirty="0" err="1" smtClean="0"/>
              <a:t>tín</a:t>
            </a:r>
            <a:r>
              <a:rPr lang="en-GB" sz="2800" dirty="0" smtClean="0"/>
              <a:t> </a:t>
            </a:r>
            <a:r>
              <a:rPr lang="en-GB" sz="2800" dirty="0" err="1" smtClean="0"/>
              <a:t>ngưỡng</a:t>
            </a:r>
            <a:r>
              <a:rPr lang="en-GB" sz="2800" dirty="0" smtClean="0"/>
              <a:t>.</a:t>
            </a:r>
            <a:endParaRPr lang="en-US" sz="2700" dirty="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8720"/>
            <a:ext cx="8229600" cy="685800"/>
          </a:xfrm>
        </p:spPr>
        <p:txBody>
          <a:bodyPr>
            <a:normAutofit fontScale="9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b="1" dirty="0" smtClean="0"/>
              <a:t>CÁCH ĐỐI XỬ VỚI ÔNG B NHƯ VẬY LÀ SAI TRÁI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endParaRPr lang="en-US" sz="41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51520" y="6381328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Nhân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quyền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thập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liệu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Bài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Một</a:t>
            </a:r>
            <a:endParaRPr lang="en-GB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755650" y="1484784"/>
            <a:ext cx="6275388" cy="46651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65125" indent="-255588" hangingPunct="1">
              <a:lnSpc>
                <a:spcPct val="100000"/>
              </a:lnSpc>
              <a:spcBef>
                <a:spcPts val="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700" dirty="0">
              <a:solidFill>
                <a:schemeClr val="accent6">
                  <a:lumMod val="75000"/>
                </a:schemeClr>
              </a:solidFill>
              <a:latin typeface="Lucida Sans Unicode" charset="0"/>
            </a:endParaRPr>
          </a:p>
          <a:p>
            <a:pPr marL="365125" indent="-255588" hangingPunct="1">
              <a:lnSpc>
                <a:spcPct val="100000"/>
              </a:lnSpc>
              <a:spcBef>
                <a:spcPts val="400"/>
              </a:spcBef>
              <a:buClr>
                <a:srgbClr val="DDDDDD"/>
              </a:buClr>
              <a:buSzPct val="68000"/>
              <a:buFont typeface="Wingdings 3" charset="0"/>
              <a:buChar char="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Bài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tập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: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Ghi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lại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ba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điểm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quan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trọng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về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nhân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quyền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và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chia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sẻ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với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các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bạn</a:t>
            </a:r>
            <a:r>
              <a:rPr lang="en-US" sz="270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cùng lớp</a:t>
            </a:r>
            <a:r>
              <a:rPr lang="en-US" sz="270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.</a:t>
            </a:r>
            <a:endParaRPr lang="en-US" sz="2700" dirty="0">
              <a:solidFill>
                <a:schemeClr val="accent6">
                  <a:lumMod val="75000"/>
                </a:schemeClr>
              </a:solidFill>
              <a:latin typeface="Lucida Sans Unicode" charset="0"/>
            </a:endParaRPr>
          </a:p>
          <a:p>
            <a:pPr marL="365125" indent="-255588" hangingPunct="1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700" dirty="0">
              <a:solidFill>
                <a:schemeClr val="accent6">
                  <a:lumMod val="75000"/>
                </a:schemeClr>
              </a:solidFill>
              <a:latin typeface="Lucida Sans Unicode" charset="0"/>
            </a:endParaRPr>
          </a:p>
          <a:p>
            <a:pPr marL="365125" indent="-255588" hangingPunct="1">
              <a:lnSpc>
                <a:spcPct val="100000"/>
              </a:lnSpc>
              <a:spcBef>
                <a:spcPts val="400"/>
              </a:spcBef>
              <a:buClr>
                <a:srgbClr val="DDDDDD"/>
              </a:buClr>
              <a:buSzPct val="68000"/>
              <a:buFont typeface="Wingdings 3" charset="0"/>
              <a:buChar char="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Đề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tài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thảo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luận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: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Bạn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sẽ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giải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thích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như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thế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nào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cho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bạn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bè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hiểu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nhân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quyền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là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gì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?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Bạn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có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thí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dụ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gì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về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quyền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nào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của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chính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bạn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đã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bị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 vi </a:t>
            </a:r>
            <a:r>
              <a:rPr lang="en-US" sz="2700" dirty="0" err="1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phạm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Lucida Sans Unicode" charset="0"/>
              </a:rPr>
              <a:t>?</a:t>
            </a:r>
            <a:endParaRPr lang="en-US" sz="2700" dirty="0">
              <a:solidFill>
                <a:schemeClr val="accent6">
                  <a:lumMod val="75000"/>
                </a:schemeClr>
              </a:solidFill>
              <a:latin typeface="Lucida Sans Unicode" charset="0"/>
            </a:endParaRPr>
          </a:p>
          <a:p>
            <a:pPr marL="365125" indent="-255588" hangingPunct="1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700" dirty="0">
              <a:solidFill>
                <a:srgbClr val="000000"/>
              </a:solidFill>
              <a:latin typeface="Lucida Sans Unicode" charset="0"/>
            </a:endParaRP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1038" y="2103535"/>
            <a:ext cx="1655763" cy="1406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28575" y="-1836738"/>
            <a:ext cx="6667500" cy="38385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28575" y="-1836738"/>
            <a:ext cx="6667500" cy="38385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28575" y="-1836738"/>
            <a:ext cx="6667500" cy="38385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28575" y="-1836738"/>
            <a:ext cx="6667500" cy="38385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28575" y="-1836738"/>
            <a:ext cx="6667500" cy="38385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0" y="-1755775"/>
            <a:ext cx="6667500" cy="3838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204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31038" y="4365104"/>
            <a:ext cx="1655763" cy="154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51520" y="6276336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Nhân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quyền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thập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liệu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Bài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Một</a:t>
            </a:r>
            <a:endParaRPr lang="en-GB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76064"/>
          </a:xfrm>
        </p:spPr>
        <p:txBody>
          <a:bodyPr>
            <a:normAutofit fontScale="90000"/>
          </a:bodyPr>
          <a:lstStyle/>
          <a:p>
            <a:pPr lvl="0" algn="ctr"/>
            <a:r>
              <a:rPr lang="en-GB" dirty="0" smtClean="0"/>
              <a:t>ĐẾN LƯỢT CÁC BẠN</a:t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en-GB" dirty="0" smtClean="0"/>
              <a:t>NHÂN QUYỀN LÀ GÌ?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998499" y="8041726"/>
            <a:ext cx="2188101" cy="25518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2800" dirty="0" smtClean="0"/>
              <a:t>Human rights are the rights all people have simply because they are human. </a:t>
            </a:r>
          </a:p>
          <a:p>
            <a:endParaRPr lang="en-US" sz="2800" b="1" i="1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520" y="6381328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Nhân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quyền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thập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liệu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Bài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Một</a:t>
            </a:r>
            <a:endParaRPr lang="en-GB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8923" y="2852936"/>
            <a:ext cx="6407261" cy="341632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dirty="0" err="1" smtClean="0"/>
              <a:t>Thí</a:t>
            </a:r>
            <a:r>
              <a:rPr lang="en-GB" dirty="0" smtClean="0"/>
              <a:t> </a:t>
            </a:r>
            <a:r>
              <a:rPr lang="en-GB" dirty="0" err="1" smtClean="0"/>
              <a:t>dụ</a:t>
            </a:r>
            <a:r>
              <a:rPr lang="en-GB" dirty="0" smtClean="0"/>
              <a:t>: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 smtClean="0"/>
              <a:t>là</a:t>
            </a:r>
            <a:r>
              <a:rPr lang="en-GB" dirty="0" smtClean="0"/>
              <a:t> </a:t>
            </a:r>
            <a:r>
              <a:rPr lang="en-GB" dirty="0" err="1" smtClean="0"/>
              <a:t>một</a:t>
            </a:r>
            <a:r>
              <a:rPr lang="en-GB" dirty="0" smtClean="0"/>
              <a:t> </a:t>
            </a:r>
            <a:r>
              <a:rPr lang="en-GB" dirty="0" err="1" smtClean="0"/>
              <a:t>nông</a:t>
            </a:r>
            <a:r>
              <a:rPr lang="en-GB" dirty="0" smtClean="0"/>
              <a:t> </a:t>
            </a:r>
            <a:r>
              <a:rPr lang="en-GB" dirty="0" err="1" smtClean="0"/>
              <a:t>dân</a:t>
            </a:r>
            <a:r>
              <a:rPr lang="en-GB" dirty="0" smtClean="0"/>
              <a:t>. </a:t>
            </a: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có</a:t>
            </a:r>
            <a:r>
              <a:rPr lang="en-GB" dirty="0" smtClean="0"/>
              <a:t> </a:t>
            </a:r>
            <a:r>
              <a:rPr lang="en-GB" dirty="0" err="1" smtClean="0"/>
              <a:t>một</a:t>
            </a:r>
            <a:r>
              <a:rPr lang="en-GB" dirty="0" smtClean="0"/>
              <a:t> </a:t>
            </a:r>
            <a:r>
              <a:rPr lang="en-GB" dirty="0" err="1" smtClean="0"/>
              <a:t>thửa</a:t>
            </a:r>
            <a:r>
              <a:rPr lang="en-GB" dirty="0" smtClean="0"/>
              <a:t> </a:t>
            </a:r>
            <a:r>
              <a:rPr lang="en-GB" dirty="0" err="1" smtClean="0"/>
              <a:t>ruộng</a:t>
            </a:r>
            <a:r>
              <a:rPr lang="en-GB" dirty="0" smtClean="0"/>
              <a:t>. </a:t>
            </a: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trồng</a:t>
            </a:r>
            <a:r>
              <a:rPr lang="en-GB" dirty="0" smtClean="0"/>
              <a:t> </a:t>
            </a:r>
            <a:r>
              <a:rPr lang="en-GB" dirty="0" err="1" smtClean="0"/>
              <a:t>lúa</a:t>
            </a:r>
            <a:r>
              <a:rPr lang="en-GB" dirty="0" smtClean="0"/>
              <a:t> </a:t>
            </a:r>
            <a:r>
              <a:rPr lang="en-GB" dirty="0" err="1" smtClean="0"/>
              <a:t>để</a:t>
            </a:r>
            <a:r>
              <a:rPr lang="en-GB" dirty="0" smtClean="0"/>
              <a:t> </a:t>
            </a:r>
            <a:r>
              <a:rPr lang="en-GB" dirty="0" err="1" smtClean="0"/>
              <a:t>nuôi</a:t>
            </a:r>
            <a:r>
              <a:rPr lang="en-GB" dirty="0" smtClean="0"/>
              <a:t> </a:t>
            </a:r>
            <a:r>
              <a:rPr lang="en-GB" dirty="0" err="1" smtClean="0"/>
              <a:t>sống</a:t>
            </a:r>
            <a:r>
              <a:rPr lang="en-GB" dirty="0" smtClean="0"/>
              <a:t> </a:t>
            </a:r>
            <a:r>
              <a:rPr lang="en-GB" dirty="0" err="1" smtClean="0"/>
              <a:t>gia</a:t>
            </a:r>
            <a:r>
              <a:rPr lang="en-GB" dirty="0" smtClean="0"/>
              <a:t> </a:t>
            </a:r>
            <a:r>
              <a:rPr lang="en-GB" dirty="0" err="1" smtClean="0"/>
              <a:t>đình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đem</a:t>
            </a:r>
            <a:r>
              <a:rPr lang="en-GB" dirty="0" smtClean="0"/>
              <a:t> </a:t>
            </a:r>
            <a:r>
              <a:rPr lang="en-GB" dirty="0" err="1" smtClean="0"/>
              <a:t>một</a:t>
            </a:r>
            <a:r>
              <a:rPr lang="en-GB" dirty="0" smtClean="0"/>
              <a:t> </a:t>
            </a:r>
            <a:r>
              <a:rPr lang="en-GB" dirty="0" err="1" smtClean="0"/>
              <a:t>ít</a:t>
            </a:r>
            <a:r>
              <a:rPr lang="en-GB" dirty="0" smtClean="0"/>
              <a:t> </a:t>
            </a:r>
            <a:r>
              <a:rPr lang="en-GB" dirty="0" err="1" smtClean="0"/>
              <a:t>bán</a:t>
            </a:r>
            <a:r>
              <a:rPr lang="en-GB" dirty="0" smtClean="0"/>
              <a:t> ở </a:t>
            </a:r>
            <a:r>
              <a:rPr lang="en-GB" dirty="0" err="1" smtClean="0"/>
              <a:t>chợ</a:t>
            </a:r>
            <a:r>
              <a:rPr lang="en-GB" dirty="0" smtClean="0"/>
              <a:t>. </a:t>
            </a:r>
            <a:r>
              <a:rPr lang="en-GB" dirty="0" err="1" smtClean="0"/>
              <a:t>Một</a:t>
            </a:r>
            <a:r>
              <a:rPr lang="en-GB" dirty="0" smtClean="0"/>
              <a:t> </a:t>
            </a:r>
            <a:r>
              <a:rPr lang="en-GB" dirty="0" err="1" smtClean="0"/>
              <a:t>công</a:t>
            </a:r>
            <a:r>
              <a:rPr lang="en-GB" dirty="0" smtClean="0"/>
              <a:t> </a:t>
            </a:r>
            <a:r>
              <a:rPr lang="en-GB" dirty="0" err="1" smtClean="0"/>
              <a:t>ty</a:t>
            </a:r>
            <a:r>
              <a:rPr lang="en-GB" dirty="0" smtClean="0"/>
              <a:t> </a:t>
            </a:r>
            <a:r>
              <a:rPr lang="en-GB" dirty="0" err="1" smtClean="0"/>
              <a:t>lớn</a:t>
            </a:r>
            <a:r>
              <a:rPr lang="en-GB" dirty="0" smtClean="0"/>
              <a:t> </a:t>
            </a:r>
            <a:r>
              <a:rPr lang="en-GB" dirty="0" err="1" smtClean="0"/>
              <a:t>từ</a:t>
            </a:r>
            <a:r>
              <a:rPr lang="en-GB" dirty="0" smtClean="0"/>
              <a:t> </a:t>
            </a:r>
            <a:r>
              <a:rPr lang="en-GB" dirty="0" err="1" smtClean="0"/>
              <a:t>thành</a:t>
            </a:r>
            <a:r>
              <a:rPr lang="en-GB" dirty="0" smtClean="0"/>
              <a:t> </a:t>
            </a:r>
            <a:r>
              <a:rPr lang="en-GB" dirty="0" err="1" smtClean="0"/>
              <a:t>phố</a:t>
            </a:r>
            <a:r>
              <a:rPr lang="en-GB" dirty="0" smtClean="0"/>
              <a:t> </a:t>
            </a:r>
            <a:r>
              <a:rPr lang="en-GB" dirty="0" err="1" smtClean="0"/>
              <a:t>về</a:t>
            </a:r>
            <a:r>
              <a:rPr lang="en-GB" dirty="0" smtClean="0"/>
              <a:t> </a:t>
            </a:r>
            <a:r>
              <a:rPr lang="en-GB" dirty="0" err="1" smtClean="0"/>
              <a:t>muốn</a:t>
            </a:r>
            <a:r>
              <a:rPr lang="en-GB" dirty="0" smtClean="0"/>
              <a:t> </a:t>
            </a:r>
            <a:r>
              <a:rPr lang="en-GB" dirty="0" err="1" smtClean="0"/>
              <a:t>xây</a:t>
            </a:r>
            <a:r>
              <a:rPr lang="en-GB" dirty="0" smtClean="0"/>
              <a:t> </a:t>
            </a:r>
            <a:r>
              <a:rPr lang="en-GB" dirty="0" err="1" smtClean="0"/>
              <a:t>khách</a:t>
            </a:r>
            <a:r>
              <a:rPr lang="en-GB" dirty="0" smtClean="0"/>
              <a:t> </a:t>
            </a:r>
            <a:r>
              <a:rPr lang="en-GB" dirty="0" err="1" smtClean="0"/>
              <a:t>sạn</a:t>
            </a:r>
            <a:r>
              <a:rPr lang="en-GB" dirty="0" smtClean="0"/>
              <a:t> </a:t>
            </a:r>
            <a:r>
              <a:rPr lang="en-GB" dirty="0" err="1" smtClean="0"/>
              <a:t>trên</a:t>
            </a:r>
            <a:r>
              <a:rPr lang="en-GB" dirty="0" smtClean="0"/>
              <a:t> </a:t>
            </a:r>
            <a:r>
              <a:rPr lang="en-GB" dirty="0" err="1" smtClean="0"/>
              <a:t>ruộng</a:t>
            </a:r>
            <a:r>
              <a:rPr lang="en-GB" dirty="0" smtClean="0"/>
              <a:t> </a:t>
            </a:r>
            <a:r>
              <a:rPr lang="en-GB" dirty="0" err="1" smtClean="0"/>
              <a:t>lúa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bà</a:t>
            </a:r>
            <a:r>
              <a:rPr lang="en-GB" dirty="0" smtClean="0"/>
              <a:t>. </a:t>
            </a:r>
            <a:r>
              <a:rPr lang="en-GB" dirty="0" err="1" smtClean="0"/>
              <a:t>Họ</a:t>
            </a:r>
            <a:r>
              <a:rPr lang="en-GB" dirty="0" smtClean="0"/>
              <a:t> </a:t>
            </a:r>
            <a:r>
              <a:rPr lang="en-GB" dirty="0" err="1" smtClean="0"/>
              <a:t>đền</a:t>
            </a:r>
            <a:r>
              <a:rPr lang="en-GB" dirty="0" smtClean="0"/>
              <a:t> </a:t>
            </a:r>
            <a:r>
              <a:rPr lang="en-GB" dirty="0" err="1" smtClean="0"/>
              <a:t>bù</a:t>
            </a:r>
            <a:r>
              <a:rPr lang="en-GB" dirty="0" smtClean="0"/>
              <a:t> </a:t>
            </a:r>
            <a:r>
              <a:rPr lang="en-GB" dirty="0" err="1" smtClean="0"/>
              <a:t>cho</a:t>
            </a:r>
            <a:r>
              <a:rPr lang="en-GB" dirty="0" smtClean="0"/>
              <a:t> </a:t>
            </a: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một</a:t>
            </a:r>
            <a:r>
              <a:rPr lang="en-GB" dirty="0" smtClean="0"/>
              <a:t> </a:t>
            </a:r>
            <a:r>
              <a:rPr lang="en-GB" dirty="0" err="1" smtClean="0"/>
              <a:t>số</a:t>
            </a:r>
            <a:r>
              <a:rPr lang="en-GB" dirty="0" smtClean="0"/>
              <a:t> </a:t>
            </a:r>
            <a:r>
              <a:rPr lang="en-GB" dirty="0" err="1" smtClean="0"/>
              <a:t>tiền</a:t>
            </a:r>
            <a:r>
              <a:rPr lang="en-GB" dirty="0" smtClean="0"/>
              <a:t>, </a:t>
            </a:r>
            <a:r>
              <a:rPr lang="en-GB" dirty="0" err="1" smtClean="0"/>
              <a:t>nhưng</a:t>
            </a:r>
            <a:r>
              <a:rPr lang="en-GB" dirty="0" smtClean="0"/>
              <a:t> </a:t>
            </a: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không</a:t>
            </a:r>
            <a:r>
              <a:rPr lang="en-GB" dirty="0" smtClean="0"/>
              <a:t> </a:t>
            </a:r>
            <a:r>
              <a:rPr lang="en-GB" dirty="0" err="1" smtClean="0"/>
              <a:t>muốn</a:t>
            </a:r>
            <a:r>
              <a:rPr lang="en-GB" dirty="0" smtClean="0"/>
              <a:t> </a:t>
            </a:r>
            <a:r>
              <a:rPr lang="en-GB" dirty="0" err="1" smtClean="0"/>
              <a:t>rời</a:t>
            </a:r>
            <a:r>
              <a:rPr lang="en-GB" dirty="0" smtClean="0"/>
              <a:t> </a:t>
            </a:r>
            <a:r>
              <a:rPr lang="en-GB" dirty="0" err="1" smtClean="0"/>
              <a:t>bỏ</a:t>
            </a:r>
            <a:r>
              <a:rPr lang="en-GB" dirty="0" smtClean="0"/>
              <a:t> </a:t>
            </a:r>
            <a:r>
              <a:rPr lang="en-GB" dirty="0" err="1" smtClean="0"/>
              <a:t>đồng</a:t>
            </a:r>
            <a:r>
              <a:rPr lang="en-GB" dirty="0" smtClean="0"/>
              <a:t> </a:t>
            </a:r>
            <a:r>
              <a:rPr lang="en-GB" dirty="0" err="1" smtClean="0"/>
              <a:t>lúa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mình</a:t>
            </a:r>
            <a:r>
              <a:rPr lang="en-GB" dirty="0" smtClean="0"/>
              <a:t>. </a:t>
            </a:r>
            <a:r>
              <a:rPr lang="en-GB" dirty="0" err="1" smtClean="0"/>
              <a:t>Công</a:t>
            </a:r>
            <a:r>
              <a:rPr lang="en-GB" dirty="0" smtClean="0"/>
              <a:t> </a:t>
            </a:r>
            <a:r>
              <a:rPr lang="en-GB" dirty="0" err="1" smtClean="0"/>
              <a:t>ty</a:t>
            </a:r>
            <a:r>
              <a:rPr lang="en-GB" dirty="0" smtClean="0"/>
              <a:t> </a:t>
            </a:r>
            <a:r>
              <a:rPr lang="en-GB" dirty="0" err="1" smtClean="0"/>
              <a:t>đó</a:t>
            </a:r>
            <a:r>
              <a:rPr lang="en-GB" dirty="0" smtClean="0"/>
              <a:t> </a:t>
            </a:r>
            <a:r>
              <a:rPr lang="en-GB" dirty="0" err="1" smtClean="0"/>
              <a:t>cho</a:t>
            </a:r>
            <a:r>
              <a:rPr lang="en-GB" dirty="0" smtClean="0"/>
              <a:t> </a:t>
            </a:r>
            <a:r>
              <a:rPr lang="en-GB" dirty="0" err="1" smtClean="0"/>
              <a:t>một</a:t>
            </a:r>
            <a:r>
              <a:rPr lang="en-GB" dirty="0" smtClean="0"/>
              <a:t> </a:t>
            </a:r>
            <a:r>
              <a:rPr lang="en-GB" dirty="0" err="1" smtClean="0"/>
              <a:t>số</a:t>
            </a:r>
            <a:r>
              <a:rPr lang="en-GB" dirty="0" smtClean="0"/>
              <a:t> </a:t>
            </a:r>
            <a:r>
              <a:rPr lang="en-GB" dirty="0" err="1" smtClean="0"/>
              <a:t>người</a:t>
            </a:r>
            <a:r>
              <a:rPr lang="en-GB" dirty="0" smtClean="0"/>
              <a:t> </a:t>
            </a:r>
            <a:r>
              <a:rPr lang="en-GB" dirty="0" err="1" smtClean="0"/>
              <a:t>tới</a:t>
            </a:r>
            <a:r>
              <a:rPr lang="en-GB" dirty="0" smtClean="0"/>
              <a:t> </a:t>
            </a:r>
            <a:r>
              <a:rPr lang="en-GB" dirty="0" err="1" smtClean="0"/>
              <a:t>cánh</a:t>
            </a:r>
            <a:r>
              <a:rPr lang="en-GB" dirty="0" smtClean="0"/>
              <a:t> </a:t>
            </a:r>
            <a:r>
              <a:rPr lang="en-GB" dirty="0" err="1" smtClean="0"/>
              <a:t>đồng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bà</a:t>
            </a:r>
            <a:r>
              <a:rPr lang="en-GB" dirty="0" smtClean="0"/>
              <a:t>. </a:t>
            </a:r>
            <a:r>
              <a:rPr lang="en-GB" dirty="0" err="1" smtClean="0"/>
              <a:t>Họ</a:t>
            </a:r>
            <a:r>
              <a:rPr lang="en-GB" dirty="0" smtClean="0"/>
              <a:t> </a:t>
            </a:r>
            <a:r>
              <a:rPr lang="en-GB" dirty="0" err="1" smtClean="0"/>
              <a:t>đánh</a:t>
            </a:r>
            <a:r>
              <a:rPr lang="en-GB" dirty="0" smtClean="0"/>
              <a:t> </a:t>
            </a:r>
            <a:r>
              <a:rPr lang="en-GB" dirty="0" err="1" smtClean="0"/>
              <a:t>đập</a:t>
            </a:r>
            <a:r>
              <a:rPr lang="en-GB" dirty="0" smtClean="0"/>
              <a:t>, </a:t>
            </a:r>
            <a:r>
              <a:rPr lang="en-GB" dirty="0" err="1" smtClean="0"/>
              <a:t>cướp</a:t>
            </a:r>
            <a:r>
              <a:rPr lang="en-GB" dirty="0" smtClean="0"/>
              <a:t> </a:t>
            </a:r>
            <a:r>
              <a:rPr lang="en-GB" dirty="0" err="1" smtClean="0"/>
              <a:t>đi</a:t>
            </a:r>
            <a:r>
              <a:rPr lang="en-GB" dirty="0" smtClean="0"/>
              <a:t> </a:t>
            </a:r>
            <a:r>
              <a:rPr lang="en-GB" dirty="0" err="1" smtClean="0"/>
              <a:t>lúa</a:t>
            </a:r>
            <a:r>
              <a:rPr lang="en-GB" dirty="0" smtClean="0"/>
              <a:t> </a:t>
            </a:r>
            <a:r>
              <a:rPr lang="en-GB" dirty="0" err="1" smtClean="0"/>
              <a:t>gạo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tiền</a:t>
            </a:r>
            <a:r>
              <a:rPr lang="en-GB" dirty="0" smtClean="0"/>
              <a:t> </a:t>
            </a:r>
            <a:r>
              <a:rPr lang="en-GB" dirty="0" err="1" smtClean="0"/>
              <a:t>bạc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bà</a:t>
            </a:r>
            <a:r>
              <a:rPr lang="en-GB" dirty="0" smtClean="0"/>
              <a:t>,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đập</a:t>
            </a:r>
            <a:r>
              <a:rPr lang="en-GB" dirty="0" smtClean="0"/>
              <a:t> </a:t>
            </a:r>
            <a:r>
              <a:rPr lang="en-GB" dirty="0" err="1" smtClean="0"/>
              <a:t>phá</a:t>
            </a:r>
            <a:r>
              <a:rPr lang="en-GB" dirty="0" smtClean="0"/>
              <a:t> </a:t>
            </a:r>
            <a:r>
              <a:rPr lang="en-GB" dirty="0" err="1" smtClean="0"/>
              <a:t>bàn</a:t>
            </a:r>
            <a:r>
              <a:rPr lang="en-GB" dirty="0" smtClean="0"/>
              <a:t> </a:t>
            </a:r>
            <a:r>
              <a:rPr lang="en-GB" dirty="0" err="1" smtClean="0"/>
              <a:t>ghế</a:t>
            </a:r>
            <a:r>
              <a:rPr lang="en-GB" dirty="0" smtClean="0"/>
              <a:t>. </a:t>
            </a: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trình</a:t>
            </a:r>
            <a:r>
              <a:rPr lang="en-GB" dirty="0" smtClean="0"/>
              <a:t> </a:t>
            </a:r>
            <a:r>
              <a:rPr lang="en-GB" dirty="0" err="1" smtClean="0"/>
              <a:t>báo</a:t>
            </a:r>
            <a:r>
              <a:rPr lang="en-GB" dirty="0" smtClean="0"/>
              <a:t> </a:t>
            </a:r>
            <a:r>
              <a:rPr lang="en-GB" dirty="0" err="1" smtClean="0"/>
              <a:t>sự</a:t>
            </a:r>
            <a:r>
              <a:rPr lang="en-GB" dirty="0" smtClean="0"/>
              <a:t> </a:t>
            </a:r>
            <a:r>
              <a:rPr lang="en-GB" dirty="0" err="1" smtClean="0"/>
              <a:t>việc</a:t>
            </a:r>
            <a:r>
              <a:rPr lang="en-GB" dirty="0" smtClean="0"/>
              <a:t> </a:t>
            </a:r>
            <a:r>
              <a:rPr lang="en-GB" dirty="0" err="1" smtClean="0"/>
              <a:t>với</a:t>
            </a:r>
            <a:r>
              <a:rPr lang="en-GB" dirty="0" smtClean="0"/>
              <a:t> </a:t>
            </a:r>
            <a:r>
              <a:rPr lang="en-GB" dirty="0" err="1" smtClean="0"/>
              <a:t>công</a:t>
            </a:r>
            <a:r>
              <a:rPr lang="en-GB" dirty="0" smtClean="0"/>
              <a:t> an, </a:t>
            </a:r>
            <a:r>
              <a:rPr lang="en-GB" dirty="0" err="1" smtClean="0"/>
              <a:t>nhưng</a:t>
            </a:r>
            <a:r>
              <a:rPr lang="en-GB" dirty="0" smtClean="0"/>
              <a:t> </a:t>
            </a:r>
            <a:r>
              <a:rPr lang="en-GB" dirty="0" err="1" smtClean="0"/>
              <a:t>họ</a:t>
            </a:r>
            <a:r>
              <a:rPr lang="en-GB" dirty="0" smtClean="0"/>
              <a:t> </a:t>
            </a:r>
            <a:r>
              <a:rPr lang="en-GB" dirty="0" err="1" smtClean="0"/>
              <a:t>lại</a:t>
            </a:r>
            <a:r>
              <a:rPr lang="en-GB" dirty="0" smtClean="0"/>
              <a:t> </a:t>
            </a:r>
            <a:r>
              <a:rPr lang="en-GB" dirty="0" err="1" smtClean="0"/>
              <a:t>là</a:t>
            </a:r>
            <a:r>
              <a:rPr lang="en-GB" dirty="0" smtClean="0"/>
              <a:t> </a:t>
            </a:r>
            <a:r>
              <a:rPr lang="en-GB" dirty="0" err="1" smtClean="0"/>
              <a:t>đồng</a:t>
            </a:r>
            <a:r>
              <a:rPr lang="en-GB" dirty="0" smtClean="0"/>
              <a:t> </a:t>
            </a:r>
            <a:r>
              <a:rPr lang="en-GB" dirty="0" err="1" smtClean="0"/>
              <a:t>bọn</a:t>
            </a:r>
            <a:r>
              <a:rPr lang="en-GB" dirty="0" smtClean="0"/>
              <a:t> </a:t>
            </a:r>
            <a:r>
              <a:rPr lang="en-GB" dirty="0" err="1" smtClean="0"/>
              <a:t>với</a:t>
            </a:r>
            <a:r>
              <a:rPr lang="en-GB" dirty="0" smtClean="0"/>
              <a:t> </a:t>
            </a:r>
            <a:r>
              <a:rPr lang="en-GB" dirty="0" err="1" smtClean="0"/>
              <a:t>người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công</a:t>
            </a:r>
            <a:r>
              <a:rPr lang="en-GB" dirty="0" smtClean="0"/>
              <a:t> </a:t>
            </a:r>
            <a:r>
              <a:rPr lang="en-GB" dirty="0" err="1" smtClean="0"/>
              <a:t>ty</a:t>
            </a:r>
            <a:r>
              <a:rPr lang="en-GB" dirty="0" smtClean="0"/>
              <a:t> </a:t>
            </a:r>
            <a:r>
              <a:rPr lang="en-GB" dirty="0" err="1" smtClean="0"/>
              <a:t>lớn</a:t>
            </a:r>
            <a:r>
              <a:rPr lang="en-GB" dirty="0" smtClean="0"/>
              <a:t> </a:t>
            </a:r>
            <a:r>
              <a:rPr lang="en-GB" dirty="0" err="1" smtClean="0"/>
              <a:t>kia</a:t>
            </a:r>
            <a:r>
              <a:rPr lang="en-GB" dirty="0" smtClean="0"/>
              <a:t>, </a:t>
            </a:r>
            <a:r>
              <a:rPr lang="en-GB" dirty="0" err="1" smtClean="0"/>
              <a:t>cho</a:t>
            </a:r>
            <a:r>
              <a:rPr lang="en-GB" dirty="0" smtClean="0"/>
              <a:t> </a:t>
            </a:r>
            <a:r>
              <a:rPr lang="en-GB" dirty="0" err="1" smtClean="0"/>
              <a:t>nên</a:t>
            </a:r>
            <a:r>
              <a:rPr lang="en-GB" dirty="0" smtClean="0"/>
              <a:t> </a:t>
            </a:r>
            <a:r>
              <a:rPr lang="en-GB" dirty="0" err="1" smtClean="0"/>
              <a:t>họ</a:t>
            </a:r>
            <a:r>
              <a:rPr lang="en-GB" dirty="0" smtClean="0"/>
              <a:t> </a:t>
            </a:r>
            <a:r>
              <a:rPr lang="en-GB" dirty="0" err="1" smtClean="0"/>
              <a:t>không</a:t>
            </a:r>
            <a:r>
              <a:rPr lang="en-GB" dirty="0" smtClean="0"/>
              <a:t> </a:t>
            </a:r>
            <a:r>
              <a:rPr lang="en-GB" dirty="0" err="1" smtClean="0"/>
              <a:t>giải</a:t>
            </a:r>
            <a:r>
              <a:rPr lang="en-GB" dirty="0" smtClean="0"/>
              <a:t> </a:t>
            </a:r>
            <a:r>
              <a:rPr lang="en-GB" dirty="0" err="1" smtClean="0"/>
              <a:t>quyết</a:t>
            </a:r>
            <a:r>
              <a:rPr lang="en-GB" dirty="0" smtClean="0"/>
              <a:t>. </a:t>
            </a:r>
            <a:r>
              <a:rPr lang="en-GB" dirty="0" err="1" smtClean="0"/>
              <a:t>Khi</a:t>
            </a:r>
            <a:r>
              <a:rPr lang="en-GB" dirty="0" smtClean="0"/>
              <a:t> </a:t>
            </a: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viết</a:t>
            </a:r>
            <a:r>
              <a:rPr lang="en-GB" dirty="0" smtClean="0"/>
              <a:t> </a:t>
            </a:r>
            <a:r>
              <a:rPr lang="en-GB" dirty="0" err="1" smtClean="0"/>
              <a:t>về</a:t>
            </a:r>
            <a:r>
              <a:rPr lang="en-GB" dirty="0" smtClean="0"/>
              <a:t> </a:t>
            </a:r>
            <a:r>
              <a:rPr lang="en-GB" dirty="0" err="1" smtClean="0"/>
              <a:t>chuyện</a:t>
            </a:r>
            <a:r>
              <a:rPr lang="en-GB" dirty="0" smtClean="0"/>
              <a:t> </a:t>
            </a:r>
            <a:r>
              <a:rPr lang="en-GB" dirty="0" err="1" smtClean="0"/>
              <a:t>đó</a:t>
            </a:r>
            <a:r>
              <a:rPr lang="en-GB" dirty="0" smtClean="0"/>
              <a:t> </a:t>
            </a:r>
            <a:r>
              <a:rPr lang="en-GB" dirty="0" err="1" smtClean="0"/>
              <a:t>trên</a:t>
            </a:r>
            <a:r>
              <a:rPr lang="en-GB" dirty="0" smtClean="0"/>
              <a:t> </a:t>
            </a:r>
            <a:r>
              <a:rPr lang="en-GB" dirty="0" err="1" smtClean="0"/>
              <a:t>Facebook</a:t>
            </a:r>
            <a:r>
              <a:rPr lang="en-GB" dirty="0" smtClean="0"/>
              <a:t> </a:t>
            </a:r>
            <a:r>
              <a:rPr lang="en-GB" dirty="0" err="1" smtClean="0"/>
              <a:t>thì</a:t>
            </a:r>
            <a:r>
              <a:rPr lang="en-GB" dirty="0" smtClean="0"/>
              <a:t> </a:t>
            </a:r>
            <a:r>
              <a:rPr lang="en-GB" dirty="0" err="1" smtClean="0"/>
              <a:t>công</a:t>
            </a:r>
            <a:r>
              <a:rPr lang="en-GB" dirty="0" smtClean="0"/>
              <a:t> an </a:t>
            </a:r>
            <a:r>
              <a:rPr lang="en-GB" dirty="0" err="1" smtClean="0"/>
              <a:t>lại</a:t>
            </a:r>
            <a:r>
              <a:rPr lang="en-GB" dirty="0" smtClean="0"/>
              <a:t> </a:t>
            </a:r>
            <a:r>
              <a:rPr lang="en-GB" dirty="0" err="1" smtClean="0"/>
              <a:t>bắt</a:t>
            </a:r>
            <a:r>
              <a:rPr lang="en-GB" dirty="0" smtClean="0"/>
              <a:t> </a:t>
            </a:r>
            <a:r>
              <a:rPr lang="en-GB" dirty="0" err="1" smtClean="0"/>
              <a:t>giam</a:t>
            </a:r>
            <a:r>
              <a:rPr lang="en-GB" dirty="0" smtClean="0"/>
              <a:t> </a:t>
            </a:r>
            <a:r>
              <a:rPr lang="en-GB" dirty="0" err="1" smtClean="0"/>
              <a:t>bà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3" name="AutoShape 2" descr="Image result for think bubble"/>
          <p:cNvSpPr>
            <a:spLocks noChangeAspect="1" noChangeArrowheads="1"/>
          </p:cNvSpPr>
          <p:nvPr/>
        </p:nvSpPr>
        <p:spPr bwMode="auto">
          <a:xfrm>
            <a:off x="7956375" y="4108404"/>
            <a:ext cx="976777" cy="97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clker.com/cliparts/c/a/4/1/1194984950810759386thought_cloud_jon_philli_01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450" y="3753959"/>
            <a:ext cx="1464097" cy="159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civilrightsmovement.net/wp-content/uploads/2013/10/Human-rights-abus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587585"/>
            <a:ext cx="3491880" cy="197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CÁCH ĐỐI XỬ VỚI BÀ A NHƯ VẬY LÀ SAI TRÁI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phải</a:t>
            </a:r>
            <a:r>
              <a:rPr lang="en-GB" dirty="0" smtClean="0"/>
              <a:t> </a:t>
            </a:r>
            <a:r>
              <a:rPr lang="en-GB" dirty="0" err="1" smtClean="0"/>
              <a:t>được</a:t>
            </a:r>
            <a:r>
              <a:rPr lang="en-GB" dirty="0" smtClean="0"/>
              <a:t> </a:t>
            </a:r>
            <a:r>
              <a:rPr lang="en-GB" dirty="0" err="1" smtClean="0"/>
              <a:t>sống</a:t>
            </a:r>
            <a:r>
              <a:rPr lang="en-GB" dirty="0" smtClean="0"/>
              <a:t> an </a:t>
            </a:r>
            <a:r>
              <a:rPr lang="en-GB" dirty="0" err="1" smtClean="0"/>
              <a:t>toàn</a:t>
            </a:r>
            <a:r>
              <a:rPr lang="en-GB" dirty="0" smtClean="0"/>
              <a:t> </a:t>
            </a:r>
            <a:r>
              <a:rPr lang="en-GB" dirty="0" err="1" smtClean="0"/>
              <a:t>trong</a:t>
            </a:r>
            <a:r>
              <a:rPr lang="en-GB" dirty="0" smtClean="0"/>
              <a:t> </a:t>
            </a:r>
            <a:r>
              <a:rPr lang="en-GB" dirty="0" err="1" smtClean="0"/>
              <a:t>nhà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mình</a:t>
            </a:r>
            <a:r>
              <a:rPr lang="en-GB" dirty="0" smtClean="0"/>
              <a:t>. </a:t>
            </a:r>
          </a:p>
          <a:p>
            <a:pPr>
              <a:buNone/>
            </a:pP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không</a:t>
            </a:r>
            <a:r>
              <a:rPr lang="en-GB" dirty="0" smtClean="0"/>
              <a:t> </a:t>
            </a:r>
            <a:r>
              <a:rPr lang="en-GB" dirty="0" err="1" smtClean="0"/>
              <a:t>thể</a:t>
            </a:r>
            <a:r>
              <a:rPr lang="en-GB" dirty="0" smtClean="0"/>
              <a:t> </a:t>
            </a:r>
            <a:r>
              <a:rPr lang="en-GB" dirty="0" err="1" smtClean="0"/>
              <a:t>bị</a:t>
            </a:r>
            <a:r>
              <a:rPr lang="en-GB" dirty="0" smtClean="0"/>
              <a:t> </a:t>
            </a:r>
            <a:r>
              <a:rPr lang="en-GB" dirty="0" err="1" smtClean="0"/>
              <a:t>đánh</a:t>
            </a:r>
            <a:r>
              <a:rPr lang="en-GB" dirty="0" smtClean="0"/>
              <a:t> </a:t>
            </a:r>
            <a:r>
              <a:rPr lang="en-GB" dirty="0" err="1" smtClean="0"/>
              <a:t>đập</a:t>
            </a:r>
            <a:r>
              <a:rPr lang="en-GB" dirty="0" smtClean="0"/>
              <a:t>. </a:t>
            </a:r>
          </a:p>
          <a:p>
            <a:pPr>
              <a:buNone/>
            </a:pP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không</a:t>
            </a:r>
            <a:r>
              <a:rPr lang="en-GB" dirty="0" smtClean="0"/>
              <a:t> </a:t>
            </a:r>
            <a:r>
              <a:rPr lang="en-GB" dirty="0" err="1" smtClean="0"/>
              <a:t>thể</a:t>
            </a:r>
            <a:r>
              <a:rPr lang="en-GB" dirty="0" smtClean="0"/>
              <a:t> </a:t>
            </a:r>
            <a:r>
              <a:rPr lang="en-GB" dirty="0" err="1" smtClean="0"/>
              <a:t>bị</a:t>
            </a:r>
            <a:r>
              <a:rPr lang="en-GB" dirty="0" smtClean="0"/>
              <a:t> </a:t>
            </a:r>
            <a:r>
              <a:rPr lang="en-GB" dirty="0" err="1" smtClean="0"/>
              <a:t>cướp</a:t>
            </a:r>
            <a:r>
              <a:rPr lang="en-GB" dirty="0" smtClean="0"/>
              <a:t> </a:t>
            </a:r>
            <a:r>
              <a:rPr lang="en-GB" dirty="0" err="1" smtClean="0"/>
              <a:t>mất</a:t>
            </a:r>
            <a:r>
              <a:rPr lang="en-GB" dirty="0" smtClean="0"/>
              <a:t> </a:t>
            </a:r>
            <a:r>
              <a:rPr lang="en-GB" dirty="0" err="1" smtClean="0"/>
              <a:t>lúa</a:t>
            </a:r>
            <a:r>
              <a:rPr lang="en-GB" dirty="0" smtClean="0"/>
              <a:t> </a:t>
            </a:r>
            <a:r>
              <a:rPr lang="en-GB" dirty="0" err="1" smtClean="0"/>
              <a:t>gạo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tiền</a:t>
            </a:r>
            <a:r>
              <a:rPr lang="en-GB" dirty="0" smtClean="0"/>
              <a:t> </a:t>
            </a:r>
            <a:r>
              <a:rPr lang="en-GB" dirty="0" err="1" smtClean="0"/>
              <a:t>bạc</a:t>
            </a:r>
            <a:r>
              <a:rPr lang="en-GB" dirty="0" smtClean="0"/>
              <a:t>. </a:t>
            </a:r>
          </a:p>
          <a:p>
            <a:pPr>
              <a:buNone/>
            </a:pP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phải</a:t>
            </a:r>
            <a:r>
              <a:rPr lang="en-GB" dirty="0" smtClean="0"/>
              <a:t> </a:t>
            </a:r>
            <a:r>
              <a:rPr lang="en-GB" dirty="0" err="1" smtClean="0"/>
              <a:t>được</a:t>
            </a:r>
            <a:r>
              <a:rPr lang="en-GB" dirty="0" smtClean="0"/>
              <a:t> </a:t>
            </a:r>
            <a:r>
              <a:rPr lang="en-GB" dirty="0" err="1" smtClean="0"/>
              <a:t>quyền</a:t>
            </a:r>
            <a:r>
              <a:rPr lang="en-GB" dirty="0" smtClean="0"/>
              <a:t> </a:t>
            </a:r>
            <a:r>
              <a:rPr lang="en-GB" dirty="0" err="1" smtClean="0"/>
              <a:t>trình</a:t>
            </a:r>
            <a:r>
              <a:rPr lang="en-GB" dirty="0" smtClean="0"/>
              <a:t> </a:t>
            </a:r>
            <a:r>
              <a:rPr lang="en-GB" dirty="0" err="1" smtClean="0"/>
              <a:t>báo</a:t>
            </a:r>
            <a:r>
              <a:rPr lang="en-GB" dirty="0" smtClean="0"/>
              <a:t> </a:t>
            </a:r>
            <a:r>
              <a:rPr lang="en-GB" dirty="0" err="1" smtClean="0"/>
              <a:t>với</a:t>
            </a:r>
            <a:r>
              <a:rPr lang="en-GB" dirty="0" smtClean="0"/>
              <a:t> </a:t>
            </a:r>
            <a:r>
              <a:rPr lang="en-GB" dirty="0" err="1" smtClean="0"/>
              <a:t>công</a:t>
            </a:r>
            <a:r>
              <a:rPr lang="en-GB" dirty="0" smtClean="0"/>
              <a:t> an.</a:t>
            </a:r>
          </a:p>
          <a:p>
            <a:pPr>
              <a:buNone/>
            </a:pP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phải</a:t>
            </a:r>
            <a:r>
              <a:rPr lang="en-GB" dirty="0" smtClean="0"/>
              <a:t> </a:t>
            </a:r>
            <a:r>
              <a:rPr lang="en-GB" dirty="0" err="1" smtClean="0"/>
              <a:t>được</a:t>
            </a:r>
            <a:r>
              <a:rPr lang="en-GB" dirty="0" smtClean="0"/>
              <a:t> </a:t>
            </a:r>
            <a:r>
              <a:rPr lang="en-GB" dirty="0" err="1" smtClean="0"/>
              <a:t>quyền</a:t>
            </a:r>
            <a:r>
              <a:rPr lang="en-GB" dirty="0" smtClean="0"/>
              <a:t> </a:t>
            </a:r>
            <a:r>
              <a:rPr lang="en-GB" dirty="0" err="1" smtClean="0"/>
              <a:t>nói</a:t>
            </a:r>
            <a:r>
              <a:rPr lang="en-GB" dirty="0" smtClean="0"/>
              <a:t> </a:t>
            </a:r>
            <a:r>
              <a:rPr lang="en-GB" dirty="0" err="1" smtClean="0"/>
              <a:t>cho</a:t>
            </a:r>
            <a:r>
              <a:rPr lang="en-GB" dirty="0" smtClean="0"/>
              <a:t> </a:t>
            </a:r>
            <a:r>
              <a:rPr lang="en-GB" dirty="0" err="1" smtClean="0"/>
              <a:t>người</a:t>
            </a:r>
            <a:r>
              <a:rPr lang="en-GB" dirty="0" smtClean="0"/>
              <a:t> </a:t>
            </a:r>
            <a:r>
              <a:rPr lang="en-GB" dirty="0" err="1" smtClean="0"/>
              <a:t>khác</a:t>
            </a:r>
            <a:r>
              <a:rPr lang="en-GB" dirty="0" smtClean="0"/>
              <a:t> </a:t>
            </a:r>
            <a:r>
              <a:rPr lang="en-GB" dirty="0" err="1" smtClean="0"/>
              <a:t>biết</a:t>
            </a:r>
            <a:r>
              <a:rPr lang="en-GB" dirty="0" smtClean="0"/>
              <a:t> </a:t>
            </a:r>
            <a:r>
              <a:rPr lang="en-GB" dirty="0" err="1" smtClean="0"/>
              <a:t>về</a:t>
            </a:r>
            <a:r>
              <a:rPr lang="en-GB" dirty="0" smtClean="0"/>
              <a:t> </a:t>
            </a:r>
            <a:r>
              <a:rPr lang="en-GB" dirty="0" err="1" smtClean="0"/>
              <a:t>sự</a:t>
            </a:r>
            <a:r>
              <a:rPr lang="en-GB" dirty="0" smtClean="0"/>
              <a:t> </a:t>
            </a:r>
            <a:r>
              <a:rPr lang="en-GB" dirty="0" err="1" smtClean="0"/>
              <a:t>việc</a:t>
            </a:r>
            <a:r>
              <a:rPr lang="en-GB" dirty="0" smtClean="0"/>
              <a:t> </a:t>
            </a:r>
            <a:r>
              <a:rPr lang="en-GB" dirty="0" err="1" smtClean="0"/>
              <a:t>đã</a:t>
            </a:r>
            <a:r>
              <a:rPr lang="en-GB" dirty="0" smtClean="0"/>
              <a:t> </a:t>
            </a:r>
            <a:r>
              <a:rPr lang="en-GB" dirty="0" err="1" smtClean="0"/>
              <a:t>xảy</a:t>
            </a:r>
            <a:r>
              <a:rPr lang="en-GB" dirty="0" smtClean="0"/>
              <a:t> </a:t>
            </a:r>
            <a:r>
              <a:rPr lang="en-GB" dirty="0" err="1" smtClean="0"/>
              <a:t>ra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không</a:t>
            </a:r>
            <a:r>
              <a:rPr lang="en-GB" dirty="0" smtClean="0"/>
              <a:t> </a:t>
            </a:r>
            <a:r>
              <a:rPr lang="en-GB" dirty="0" err="1" smtClean="0"/>
              <a:t>thể</a:t>
            </a:r>
            <a:r>
              <a:rPr lang="en-GB" dirty="0" smtClean="0"/>
              <a:t> </a:t>
            </a:r>
            <a:r>
              <a:rPr lang="en-GB" dirty="0" err="1" smtClean="0"/>
              <a:t>bị</a:t>
            </a:r>
            <a:r>
              <a:rPr lang="en-GB" dirty="0" smtClean="0"/>
              <a:t> </a:t>
            </a:r>
            <a:r>
              <a:rPr lang="en-GB" dirty="0" err="1" smtClean="0"/>
              <a:t>bỏ</a:t>
            </a:r>
            <a:r>
              <a:rPr lang="en-GB" dirty="0" smtClean="0"/>
              <a:t> </a:t>
            </a:r>
            <a:r>
              <a:rPr lang="en-GB" dirty="0" err="1" smtClean="0"/>
              <a:t>tù</a:t>
            </a:r>
            <a:r>
              <a:rPr lang="en-GB" dirty="0" smtClean="0"/>
              <a:t> </a:t>
            </a:r>
            <a:r>
              <a:rPr lang="en-GB" dirty="0" err="1" smtClean="0"/>
              <a:t>vô</a:t>
            </a:r>
            <a:r>
              <a:rPr lang="en-GB" dirty="0" smtClean="0"/>
              <a:t> </a:t>
            </a:r>
            <a:r>
              <a:rPr lang="en-GB" dirty="0" err="1" smtClean="0"/>
              <a:t>cớ</a:t>
            </a:r>
            <a:r>
              <a:rPr lang="en-GB" dirty="0" smtClean="0"/>
              <a:t>. </a:t>
            </a:r>
          </a:p>
          <a:p>
            <a:pPr>
              <a:buNone/>
            </a:pPr>
            <a:endParaRPr lang="en-GB" sz="2800" b="1" dirty="0" smtClean="0"/>
          </a:p>
          <a:p>
            <a:pPr>
              <a:buNone/>
            </a:pPr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Là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một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 con </a:t>
            </a:r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người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</a:p>
          <a:p>
            <a:pPr>
              <a:buNone/>
            </a:pPr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những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điều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đó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là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quyền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của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bà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237312"/>
            <a:ext cx="3888432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Nhân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quyền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thập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liệu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Bài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Một</a:t>
            </a:r>
            <a:endParaRPr lang="en-GB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/>
              <a:t>NHÂN QUYỀN… CHO TẤT CẢ MỌI NGƯỜI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7" y="2011680"/>
            <a:ext cx="4533491" cy="4206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err="1" smtClean="0"/>
              <a:t>Một</a:t>
            </a:r>
            <a:r>
              <a:rPr lang="en-GB" sz="2800" dirty="0" smtClean="0"/>
              <a:t> </a:t>
            </a:r>
            <a:r>
              <a:rPr lang="en-GB" sz="2800" dirty="0" err="1" smtClean="0"/>
              <a:t>số</a:t>
            </a:r>
            <a:r>
              <a:rPr lang="en-GB" sz="2800" dirty="0" smtClean="0"/>
              <a:t> </a:t>
            </a:r>
            <a:r>
              <a:rPr lang="en-GB" sz="2800" dirty="0" err="1" smtClean="0"/>
              <a:t>người</a:t>
            </a:r>
            <a:r>
              <a:rPr lang="en-GB" sz="2800" dirty="0" smtClean="0"/>
              <a:t> </a:t>
            </a:r>
            <a:r>
              <a:rPr lang="en-GB" sz="2800" dirty="0" err="1" smtClean="0"/>
              <a:t>gọi</a:t>
            </a:r>
            <a:r>
              <a:rPr lang="en-GB" sz="2800" dirty="0" smtClean="0"/>
              <a:t> </a:t>
            </a:r>
            <a:r>
              <a:rPr lang="en-GB" sz="2800" dirty="0" err="1" smtClean="0"/>
              <a:t>những</a:t>
            </a:r>
            <a:r>
              <a:rPr lang="en-GB" sz="2800" dirty="0" smtClean="0"/>
              <a:t> </a:t>
            </a:r>
            <a:r>
              <a:rPr lang="en-GB" sz="2800" dirty="0" err="1" smtClean="0"/>
              <a:t>điều</a:t>
            </a:r>
            <a:r>
              <a:rPr lang="en-GB" sz="2800" dirty="0" smtClean="0"/>
              <a:t> </a:t>
            </a:r>
            <a:r>
              <a:rPr lang="en-GB" sz="2800" dirty="0" err="1" smtClean="0"/>
              <a:t>đó</a:t>
            </a:r>
            <a:r>
              <a:rPr lang="en-GB" sz="2800" dirty="0" smtClean="0"/>
              <a:t> </a:t>
            </a:r>
            <a:r>
              <a:rPr lang="en-GB" sz="2800" dirty="0" err="1" smtClean="0"/>
              <a:t>là</a:t>
            </a:r>
            <a:r>
              <a:rPr lang="en-GB" sz="2800" dirty="0" smtClean="0"/>
              <a:t> ‘</a:t>
            </a:r>
            <a:r>
              <a:rPr lang="en-GB" sz="2800" dirty="0" err="1" smtClean="0"/>
              <a:t>nhân</a:t>
            </a:r>
            <a:r>
              <a:rPr lang="en-GB" sz="2800" dirty="0" smtClean="0"/>
              <a:t> </a:t>
            </a:r>
            <a:r>
              <a:rPr lang="en-GB" sz="2800" dirty="0" err="1" smtClean="0"/>
              <a:t>quyền</a:t>
            </a:r>
            <a:r>
              <a:rPr lang="en-GB" sz="2800" dirty="0" smtClean="0"/>
              <a:t>’. </a:t>
            </a:r>
          </a:p>
          <a:p>
            <a:pPr>
              <a:buNone/>
            </a:pPr>
            <a:r>
              <a:rPr lang="en-GB" sz="2800" dirty="0" err="1" smtClean="0"/>
              <a:t>Họ</a:t>
            </a:r>
            <a:r>
              <a:rPr lang="en-GB" sz="2800" dirty="0" smtClean="0"/>
              <a:t> </a:t>
            </a:r>
            <a:r>
              <a:rPr lang="en-GB" sz="2800" dirty="0" err="1" smtClean="0"/>
              <a:t>đã</a:t>
            </a:r>
            <a:r>
              <a:rPr lang="en-GB" sz="2800" dirty="0" smtClean="0"/>
              <a:t> </a:t>
            </a:r>
            <a:r>
              <a:rPr lang="en-GB" sz="2800" dirty="0" err="1" smtClean="0"/>
              <a:t>ghi</a:t>
            </a:r>
            <a:r>
              <a:rPr lang="en-GB" sz="2800" dirty="0" smtClean="0"/>
              <a:t> </a:t>
            </a:r>
            <a:r>
              <a:rPr lang="en-GB" sz="2800" dirty="0" err="1" smtClean="0"/>
              <a:t>lại</a:t>
            </a:r>
            <a:r>
              <a:rPr lang="en-GB" sz="2800" dirty="0" smtClean="0"/>
              <a:t> </a:t>
            </a:r>
            <a:r>
              <a:rPr lang="en-GB" sz="2800" dirty="0" err="1" smtClean="0"/>
              <a:t>những</a:t>
            </a:r>
            <a:r>
              <a:rPr lang="en-GB" sz="2800" dirty="0" smtClean="0"/>
              <a:t> </a:t>
            </a:r>
            <a:r>
              <a:rPr lang="en-GB" sz="2800" dirty="0" err="1" smtClean="0"/>
              <a:t>điều</a:t>
            </a:r>
            <a:r>
              <a:rPr lang="en-GB" sz="2800" dirty="0" smtClean="0"/>
              <a:t> </a:t>
            </a:r>
            <a:r>
              <a:rPr lang="en-GB" sz="2800" dirty="0" err="1" smtClean="0"/>
              <a:t>đó</a:t>
            </a:r>
            <a:r>
              <a:rPr lang="en-GB" sz="2800" dirty="0" smtClean="0"/>
              <a:t> </a:t>
            </a:r>
            <a:r>
              <a:rPr lang="en-GB" sz="2800" dirty="0" err="1" smtClean="0"/>
              <a:t>để</a:t>
            </a:r>
            <a:r>
              <a:rPr lang="en-GB" sz="2800" dirty="0" smtClean="0"/>
              <a:t> </a:t>
            </a:r>
            <a:r>
              <a:rPr lang="en-GB" sz="2800" dirty="0" err="1" smtClean="0"/>
              <a:t>mọi</a:t>
            </a:r>
            <a:r>
              <a:rPr lang="en-GB" sz="2800" dirty="0" smtClean="0"/>
              <a:t> </a:t>
            </a:r>
            <a:r>
              <a:rPr lang="en-GB" sz="2800" dirty="0" err="1" smtClean="0"/>
              <a:t>người</a:t>
            </a:r>
            <a:r>
              <a:rPr lang="en-GB" sz="2800" dirty="0" smtClean="0"/>
              <a:t> </a:t>
            </a:r>
            <a:r>
              <a:rPr lang="en-GB" sz="2800" dirty="0" err="1" smtClean="0"/>
              <a:t>biết</a:t>
            </a:r>
            <a:r>
              <a:rPr lang="en-GB" sz="2800" dirty="0" smtClean="0"/>
              <a:t> </a:t>
            </a:r>
            <a:r>
              <a:rPr lang="en-GB" sz="2800" dirty="0" err="1" smtClean="0"/>
              <a:t>được</a:t>
            </a:r>
            <a:r>
              <a:rPr lang="en-GB" sz="2800" dirty="0" smtClean="0"/>
              <a:t> </a:t>
            </a:r>
            <a:r>
              <a:rPr lang="en-GB" sz="2800" dirty="0" err="1" smtClean="0"/>
              <a:t>những</a:t>
            </a:r>
            <a:r>
              <a:rPr lang="en-GB" sz="2800" dirty="0" smtClean="0"/>
              <a:t> </a:t>
            </a:r>
            <a:r>
              <a:rPr lang="en-GB" sz="2800" dirty="0" err="1" smtClean="0"/>
              <a:t>điều</a:t>
            </a:r>
            <a:r>
              <a:rPr lang="en-GB" sz="2800" dirty="0" smtClean="0"/>
              <a:t> </a:t>
            </a:r>
            <a:r>
              <a:rPr lang="en-GB" sz="2800" dirty="0" err="1" smtClean="0"/>
              <a:t>đó</a:t>
            </a:r>
            <a:r>
              <a:rPr lang="en-GB" sz="2800" dirty="0" smtClean="0"/>
              <a:t> </a:t>
            </a:r>
            <a:r>
              <a:rPr lang="en-GB" sz="2800" dirty="0" err="1" smtClean="0"/>
              <a:t>là</a:t>
            </a:r>
            <a:r>
              <a:rPr lang="en-GB" sz="2800" dirty="0" smtClean="0"/>
              <a:t> </a:t>
            </a:r>
            <a:r>
              <a:rPr lang="en-GB" sz="2800" dirty="0" err="1" smtClean="0"/>
              <a:t>gì</a:t>
            </a:r>
            <a:r>
              <a:rPr lang="en-GB" sz="2800" dirty="0" smtClean="0"/>
              <a:t>. </a:t>
            </a:r>
          </a:p>
          <a:p>
            <a:pPr>
              <a:buNone/>
            </a:pPr>
            <a:r>
              <a:rPr lang="en-GB" sz="2800" dirty="0" err="1" smtClean="0"/>
              <a:t>Có</a:t>
            </a:r>
            <a:r>
              <a:rPr lang="en-GB" sz="2800" dirty="0" smtClean="0"/>
              <a:t> </a:t>
            </a:r>
            <a:r>
              <a:rPr lang="en-GB" sz="2800" dirty="0" err="1" smtClean="0"/>
              <a:t>một</a:t>
            </a:r>
            <a:r>
              <a:rPr lang="en-GB" sz="2800" dirty="0" smtClean="0"/>
              <a:t> </a:t>
            </a:r>
            <a:r>
              <a:rPr lang="en-GB" sz="2800" dirty="0" err="1" smtClean="0"/>
              <a:t>danh</a:t>
            </a:r>
            <a:r>
              <a:rPr lang="en-GB" sz="2800" dirty="0" smtClean="0"/>
              <a:t> </a:t>
            </a:r>
            <a:r>
              <a:rPr lang="en-GB" sz="2800" dirty="0" err="1" smtClean="0"/>
              <a:t>sách</a:t>
            </a:r>
            <a:r>
              <a:rPr lang="en-GB" sz="2800" dirty="0" smtClean="0"/>
              <a:t> </a:t>
            </a:r>
            <a:r>
              <a:rPr lang="en-GB" sz="2800" dirty="0" err="1" smtClean="0"/>
              <a:t>kiểm</a:t>
            </a:r>
            <a:r>
              <a:rPr lang="en-GB" sz="2800" dirty="0" smtClean="0"/>
              <a:t> </a:t>
            </a:r>
            <a:r>
              <a:rPr lang="en-GB" sz="2800" dirty="0" err="1" smtClean="0"/>
              <a:t>tra</a:t>
            </a:r>
            <a:r>
              <a:rPr lang="en-GB" sz="2800" dirty="0" smtClean="0"/>
              <a:t> </a:t>
            </a:r>
            <a:r>
              <a:rPr lang="en-GB" sz="2800" dirty="0" err="1" smtClean="0"/>
              <a:t>các</a:t>
            </a:r>
            <a:r>
              <a:rPr lang="en-GB" sz="2800" dirty="0" smtClean="0"/>
              <a:t> </a:t>
            </a:r>
            <a:r>
              <a:rPr lang="en-GB" sz="2800" dirty="0" err="1" smtClean="0"/>
              <a:t>quyền</a:t>
            </a:r>
            <a:r>
              <a:rPr lang="en-GB" sz="2800" dirty="0" smtClean="0"/>
              <a:t> con </a:t>
            </a:r>
            <a:r>
              <a:rPr lang="en-GB" sz="2800" dirty="0" err="1" smtClean="0"/>
              <a:t>người</a:t>
            </a:r>
            <a:r>
              <a:rPr lang="en-GB" sz="2800" dirty="0" smtClean="0"/>
              <a:t> </a:t>
            </a:r>
            <a:r>
              <a:rPr lang="en-GB" sz="2800" dirty="0" err="1" smtClean="0"/>
              <a:t>gọi</a:t>
            </a:r>
            <a:r>
              <a:rPr lang="en-GB" sz="2800" dirty="0" smtClean="0"/>
              <a:t> </a:t>
            </a:r>
            <a:r>
              <a:rPr lang="en-GB" sz="2800" dirty="0" err="1" smtClean="0"/>
              <a:t>là</a:t>
            </a:r>
            <a:r>
              <a:rPr lang="en-GB" sz="2800" dirty="0" smtClean="0"/>
              <a:t> UDHR </a:t>
            </a:r>
            <a:r>
              <a:rPr lang="en-GB" sz="2800" dirty="0" err="1" smtClean="0"/>
              <a:t>mà</a:t>
            </a:r>
            <a:r>
              <a:rPr lang="en-GB" sz="2800" dirty="0" smtClean="0"/>
              <a:t> </a:t>
            </a:r>
            <a:r>
              <a:rPr lang="en-GB" sz="2800" dirty="0" err="1" smtClean="0"/>
              <a:t>sau</a:t>
            </a:r>
            <a:r>
              <a:rPr lang="en-GB" sz="2800" dirty="0" smtClean="0"/>
              <a:t> </a:t>
            </a:r>
            <a:r>
              <a:rPr lang="en-GB" sz="2800" dirty="0" err="1" smtClean="0"/>
              <a:t>này</a:t>
            </a:r>
            <a:r>
              <a:rPr lang="en-GB" sz="2800" dirty="0" smtClean="0"/>
              <a:t> </a:t>
            </a:r>
            <a:r>
              <a:rPr lang="en-GB" sz="2800" dirty="0" err="1" smtClean="0"/>
              <a:t>chúng</a:t>
            </a:r>
            <a:r>
              <a:rPr lang="en-GB" sz="2800" dirty="0" smtClean="0"/>
              <a:t> </a:t>
            </a:r>
            <a:r>
              <a:rPr lang="en-GB" sz="2800" dirty="0" err="1" smtClean="0"/>
              <a:t>ta</a:t>
            </a:r>
            <a:r>
              <a:rPr lang="en-GB" sz="2800" dirty="0" smtClean="0"/>
              <a:t> </a:t>
            </a:r>
            <a:r>
              <a:rPr lang="en-GB" sz="2800" dirty="0" err="1" smtClean="0"/>
              <a:t>sẽ</a:t>
            </a:r>
            <a:r>
              <a:rPr lang="en-GB" sz="2800" dirty="0" smtClean="0"/>
              <a:t> </a:t>
            </a:r>
            <a:r>
              <a:rPr lang="en-GB" sz="2800" dirty="0" err="1" smtClean="0"/>
              <a:t>xem</a:t>
            </a:r>
            <a:r>
              <a:rPr lang="en-GB" sz="2800" dirty="0" smtClean="0"/>
              <a:t> </a:t>
            </a:r>
            <a:r>
              <a:rPr lang="en-GB" sz="2800" dirty="0" err="1" smtClean="0"/>
              <a:t>xét</a:t>
            </a:r>
            <a:r>
              <a:rPr lang="en-GB" sz="2800" dirty="0" smtClean="0"/>
              <a:t>.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6276336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Nhân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quyền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thập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liệu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Bài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Một</a:t>
            </a:r>
            <a:endParaRPr lang="en-GB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 descr="http://thehumanist.com/app/uploads/2011/06/UDH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46371"/>
            <a:ext cx="3195359" cy="267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Những</a:t>
            </a:r>
            <a:r>
              <a:rPr lang="en-GB" sz="3200" dirty="0" smtClean="0"/>
              <a:t> </a:t>
            </a:r>
            <a:r>
              <a:rPr lang="en-GB" sz="3200" dirty="0" err="1" smtClean="0"/>
              <a:t>điều</a:t>
            </a:r>
            <a:r>
              <a:rPr lang="en-GB" sz="3200" dirty="0" smtClean="0"/>
              <a:t> </a:t>
            </a:r>
            <a:r>
              <a:rPr lang="en-GB" sz="3200" dirty="0" err="1" smtClean="0"/>
              <a:t>tham</a:t>
            </a:r>
            <a:r>
              <a:rPr lang="en-GB" sz="3200" dirty="0" smtClean="0"/>
              <a:t> </a:t>
            </a:r>
            <a:r>
              <a:rPr lang="en-GB" sz="3200" dirty="0" err="1" smtClean="0"/>
              <a:t>khảo</a:t>
            </a:r>
            <a:r>
              <a:rPr lang="en-GB" sz="3200" dirty="0" smtClean="0"/>
              <a:t> TỪ </a:t>
            </a:r>
            <a:r>
              <a:rPr lang="en-GB" sz="3200" dirty="0" err="1" smtClean="0"/>
              <a:t>Udhr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43" y="2492896"/>
            <a:ext cx="8568952" cy="3240360"/>
          </a:xfrm>
        </p:spPr>
        <p:txBody>
          <a:bodyPr/>
          <a:lstStyle/>
          <a:p>
            <a:pPr>
              <a:buNone/>
            </a:pP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phải</a:t>
            </a:r>
            <a:r>
              <a:rPr lang="en-GB" dirty="0" smtClean="0"/>
              <a:t> </a:t>
            </a:r>
            <a:r>
              <a:rPr lang="en-GB" dirty="0" err="1" smtClean="0"/>
              <a:t>được</a:t>
            </a:r>
            <a:r>
              <a:rPr lang="en-GB" dirty="0" smtClean="0"/>
              <a:t> </a:t>
            </a:r>
            <a:r>
              <a:rPr lang="en-GB" dirty="0" err="1" smtClean="0"/>
              <a:t>sống</a:t>
            </a:r>
            <a:r>
              <a:rPr lang="en-GB" dirty="0" smtClean="0"/>
              <a:t> an </a:t>
            </a:r>
            <a:r>
              <a:rPr lang="en-GB" dirty="0" err="1" smtClean="0"/>
              <a:t>toàn</a:t>
            </a:r>
            <a:r>
              <a:rPr lang="en-GB" dirty="0" smtClean="0"/>
              <a:t> </a:t>
            </a:r>
            <a:r>
              <a:rPr lang="en-GB" dirty="0" err="1" smtClean="0"/>
              <a:t>trong</a:t>
            </a:r>
            <a:r>
              <a:rPr lang="en-GB" dirty="0" smtClean="0"/>
              <a:t> </a:t>
            </a:r>
            <a:r>
              <a:rPr lang="en-GB" dirty="0" err="1" smtClean="0"/>
              <a:t>nhà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mình</a:t>
            </a:r>
            <a:r>
              <a:rPr lang="en-GB" dirty="0" smtClean="0"/>
              <a:t> (</a:t>
            </a:r>
            <a:r>
              <a:rPr lang="en-GB" dirty="0" err="1" smtClean="0"/>
              <a:t>Điều</a:t>
            </a:r>
            <a:r>
              <a:rPr lang="en-GB" dirty="0" smtClean="0"/>
              <a:t> 3, </a:t>
            </a:r>
            <a:r>
              <a:rPr lang="en-GB" dirty="0" err="1" smtClean="0"/>
              <a:t>đôi</a:t>
            </a:r>
            <a:r>
              <a:rPr lang="en-GB" dirty="0" smtClean="0"/>
              <a:t> </a:t>
            </a:r>
            <a:r>
              <a:rPr lang="en-GB" dirty="0" err="1" smtClean="0"/>
              <a:t>khi</a:t>
            </a:r>
            <a:r>
              <a:rPr lang="en-GB" dirty="0" smtClean="0"/>
              <a:t> </a:t>
            </a:r>
            <a:r>
              <a:rPr lang="en-GB" dirty="0" err="1" smtClean="0"/>
              <a:t>Điều</a:t>
            </a:r>
            <a:r>
              <a:rPr lang="en-GB" dirty="0" smtClean="0"/>
              <a:t> 12) </a:t>
            </a:r>
            <a:endParaRPr lang="en-GB" dirty="0"/>
          </a:p>
          <a:p>
            <a:pPr>
              <a:buNone/>
            </a:pP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không</a:t>
            </a:r>
            <a:r>
              <a:rPr lang="en-GB" dirty="0" smtClean="0"/>
              <a:t> </a:t>
            </a:r>
            <a:r>
              <a:rPr lang="en-GB" dirty="0" err="1" smtClean="0"/>
              <a:t>thể</a:t>
            </a:r>
            <a:r>
              <a:rPr lang="en-GB" dirty="0" smtClean="0"/>
              <a:t> </a:t>
            </a:r>
            <a:r>
              <a:rPr lang="en-GB" dirty="0" err="1" smtClean="0"/>
              <a:t>bị</a:t>
            </a:r>
            <a:r>
              <a:rPr lang="en-GB" dirty="0" smtClean="0"/>
              <a:t> </a:t>
            </a:r>
            <a:r>
              <a:rPr lang="en-GB" dirty="0" err="1" smtClean="0"/>
              <a:t>đánh</a:t>
            </a:r>
            <a:r>
              <a:rPr lang="en-GB" dirty="0" smtClean="0"/>
              <a:t> </a:t>
            </a:r>
            <a:r>
              <a:rPr lang="en-GB" dirty="0" err="1" smtClean="0"/>
              <a:t>đập</a:t>
            </a:r>
            <a:r>
              <a:rPr lang="en-GB" dirty="0" smtClean="0"/>
              <a:t> (</a:t>
            </a:r>
            <a:r>
              <a:rPr lang="en-GB" dirty="0" err="1" smtClean="0"/>
              <a:t>Điều</a:t>
            </a:r>
            <a:r>
              <a:rPr lang="en-GB" dirty="0" smtClean="0"/>
              <a:t> 3, </a:t>
            </a:r>
            <a:r>
              <a:rPr lang="en-GB" dirty="0" err="1" smtClean="0"/>
              <a:t>đôi</a:t>
            </a:r>
            <a:r>
              <a:rPr lang="en-GB" dirty="0" smtClean="0"/>
              <a:t> </a:t>
            </a:r>
            <a:r>
              <a:rPr lang="en-GB" dirty="0" err="1" smtClean="0"/>
              <a:t>khi</a:t>
            </a:r>
            <a:r>
              <a:rPr lang="en-GB" dirty="0" smtClean="0"/>
              <a:t> </a:t>
            </a:r>
            <a:r>
              <a:rPr lang="en-GB" dirty="0" err="1" smtClean="0"/>
              <a:t>Điều</a:t>
            </a:r>
            <a:r>
              <a:rPr lang="en-GB" dirty="0" smtClean="0"/>
              <a:t> 5)</a:t>
            </a:r>
            <a:endParaRPr lang="en-GB" dirty="0"/>
          </a:p>
          <a:p>
            <a:pPr>
              <a:buNone/>
            </a:pP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không</a:t>
            </a:r>
            <a:r>
              <a:rPr lang="en-GB" dirty="0" smtClean="0"/>
              <a:t> </a:t>
            </a:r>
            <a:r>
              <a:rPr lang="en-GB" dirty="0" err="1" smtClean="0"/>
              <a:t>thể</a:t>
            </a:r>
            <a:r>
              <a:rPr lang="en-GB" dirty="0" smtClean="0"/>
              <a:t> </a:t>
            </a:r>
            <a:r>
              <a:rPr lang="en-GB" dirty="0" err="1" smtClean="0"/>
              <a:t>bị</a:t>
            </a:r>
            <a:r>
              <a:rPr lang="en-GB" dirty="0" smtClean="0"/>
              <a:t> </a:t>
            </a:r>
            <a:r>
              <a:rPr lang="en-GB" dirty="0" err="1" smtClean="0"/>
              <a:t>cướp</a:t>
            </a:r>
            <a:r>
              <a:rPr lang="en-GB" dirty="0" smtClean="0"/>
              <a:t> </a:t>
            </a:r>
            <a:r>
              <a:rPr lang="en-GB" dirty="0" err="1" smtClean="0"/>
              <a:t>mất</a:t>
            </a:r>
            <a:r>
              <a:rPr lang="en-GB" dirty="0" smtClean="0"/>
              <a:t> </a:t>
            </a:r>
            <a:r>
              <a:rPr lang="en-GB" dirty="0" err="1" smtClean="0"/>
              <a:t>lúa</a:t>
            </a:r>
            <a:r>
              <a:rPr lang="en-GB" dirty="0" smtClean="0"/>
              <a:t> </a:t>
            </a:r>
            <a:r>
              <a:rPr lang="en-GB" dirty="0" err="1" smtClean="0"/>
              <a:t>gạo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tiền</a:t>
            </a:r>
            <a:r>
              <a:rPr lang="en-GB" dirty="0" smtClean="0"/>
              <a:t> </a:t>
            </a:r>
            <a:r>
              <a:rPr lang="en-GB" dirty="0" err="1" smtClean="0"/>
              <a:t>bạc</a:t>
            </a:r>
            <a:r>
              <a:rPr lang="en-GB" dirty="0" smtClean="0"/>
              <a:t> (</a:t>
            </a:r>
            <a:r>
              <a:rPr lang="en-GB" dirty="0" err="1" smtClean="0"/>
              <a:t>Điều</a:t>
            </a:r>
            <a:r>
              <a:rPr lang="en-GB" dirty="0" smtClean="0"/>
              <a:t> 17) </a:t>
            </a:r>
            <a:endParaRPr lang="en-GB" dirty="0"/>
          </a:p>
          <a:p>
            <a:pPr>
              <a:buNone/>
            </a:pP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phải</a:t>
            </a:r>
            <a:r>
              <a:rPr lang="en-GB" dirty="0" smtClean="0"/>
              <a:t> </a:t>
            </a:r>
            <a:r>
              <a:rPr lang="en-GB" dirty="0" err="1" smtClean="0"/>
              <a:t>được</a:t>
            </a:r>
            <a:r>
              <a:rPr lang="en-GB" dirty="0" smtClean="0"/>
              <a:t> </a:t>
            </a:r>
            <a:r>
              <a:rPr lang="en-GB" dirty="0" err="1" smtClean="0"/>
              <a:t>quyền</a:t>
            </a:r>
            <a:r>
              <a:rPr lang="en-GB" dirty="0" smtClean="0"/>
              <a:t> </a:t>
            </a:r>
            <a:r>
              <a:rPr lang="en-GB" dirty="0" err="1" smtClean="0"/>
              <a:t>trình</a:t>
            </a:r>
            <a:r>
              <a:rPr lang="en-GB" dirty="0" smtClean="0"/>
              <a:t> </a:t>
            </a:r>
            <a:r>
              <a:rPr lang="en-GB" dirty="0" err="1" smtClean="0"/>
              <a:t>báo</a:t>
            </a:r>
            <a:r>
              <a:rPr lang="en-GB" dirty="0" smtClean="0"/>
              <a:t> </a:t>
            </a:r>
            <a:r>
              <a:rPr lang="en-GB" dirty="0" err="1" smtClean="0"/>
              <a:t>với</a:t>
            </a:r>
            <a:r>
              <a:rPr lang="en-GB" dirty="0" smtClean="0"/>
              <a:t> </a:t>
            </a:r>
            <a:r>
              <a:rPr lang="en-GB" dirty="0" err="1" smtClean="0"/>
              <a:t>công</a:t>
            </a:r>
            <a:r>
              <a:rPr lang="en-GB" dirty="0" smtClean="0"/>
              <a:t> an (</a:t>
            </a:r>
            <a:r>
              <a:rPr lang="en-GB" dirty="0" err="1" smtClean="0"/>
              <a:t>Điều</a:t>
            </a:r>
            <a:r>
              <a:rPr lang="en-GB" dirty="0" smtClean="0"/>
              <a:t> 8)</a:t>
            </a:r>
            <a:endParaRPr lang="en-GB" dirty="0"/>
          </a:p>
          <a:p>
            <a:pPr>
              <a:buNone/>
            </a:pP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phải</a:t>
            </a:r>
            <a:r>
              <a:rPr lang="en-GB" dirty="0" smtClean="0"/>
              <a:t> </a:t>
            </a:r>
            <a:r>
              <a:rPr lang="en-GB" dirty="0" err="1" smtClean="0"/>
              <a:t>được</a:t>
            </a:r>
            <a:r>
              <a:rPr lang="en-GB" dirty="0" smtClean="0"/>
              <a:t> </a:t>
            </a:r>
            <a:r>
              <a:rPr lang="en-GB" dirty="0" err="1" smtClean="0"/>
              <a:t>quyền</a:t>
            </a:r>
            <a:r>
              <a:rPr lang="en-GB" dirty="0" smtClean="0"/>
              <a:t> </a:t>
            </a:r>
            <a:r>
              <a:rPr lang="en-GB" dirty="0" err="1" smtClean="0"/>
              <a:t>nói</a:t>
            </a:r>
            <a:r>
              <a:rPr lang="en-GB" dirty="0" smtClean="0"/>
              <a:t> </a:t>
            </a:r>
            <a:r>
              <a:rPr lang="en-GB" dirty="0" err="1" smtClean="0"/>
              <a:t>cho</a:t>
            </a:r>
            <a:r>
              <a:rPr lang="en-GB" dirty="0" smtClean="0"/>
              <a:t> </a:t>
            </a:r>
            <a:r>
              <a:rPr lang="en-GB" dirty="0" err="1" smtClean="0"/>
              <a:t>người</a:t>
            </a:r>
            <a:r>
              <a:rPr lang="en-GB" dirty="0" smtClean="0"/>
              <a:t> </a:t>
            </a:r>
            <a:r>
              <a:rPr lang="en-GB" dirty="0" err="1" smtClean="0"/>
              <a:t>khác</a:t>
            </a:r>
            <a:r>
              <a:rPr lang="en-GB" dirty="0" smtClean="0"/>
              <a:t> </a:t>
            </a:r>
            <a:r>
              <a:rPr lang="en-GB" dirty="0" err="1" smtClean="0"/>
              <a:t>biết</a:t>
            </a:r>
            <a:r>
              <a:rPr lang="en-GB" dirty="0" smtClean="0"/>
              <a:t> </a:t>
            </a:r>
            <a:r>
              <a:rPr lang="en-GB" dirty="0" err="1" smtClean="0"/>
              <a:t>về</a:t>
            </a:r>
            <a:r>
              <a:rPr lang="en-GB" dirty="0" smtClean="0"/>
              <a:t> </a:t>
            </a:r>
            <a:r>
              <a:rPr lang="en-GB" dirty="0" err="1" smtClean="0"/>
              <a:t>sự</a:t>
            </a:r>
            <a:r>
              <a:rPr lang="en-GB" dirty="0" smtClean="0"/>
              <a:t> </a:t>
            </a:r>
            <a:r>
              <a:rPr lang="en-GB" dirty="0" err="1" smtClean="0"/>
              <a:t>việc</a:t>
            </a:r>
            <a:r>
              <a:rPr lang="en-GB" dirty="0" smtClean="0"/>
              <a:t> </a:t>
            </a:r>
            <a:r>
              <a:rPr lang="en-GB" dirty="0" err="1" smtClean="0"/>
              <a:t>đã</a:t>
            </a:r>
            <a:r>
              <a:rPr lang="en-GB" dirty="0" smtClean="0"/>
              <a:t> </a:t>
            </a:r>
            <a:r>
              <a:rPr lang="en-GB" dirty="0" err="1" smtClean="0"/>
              <a:t>xảy</a:t>
            </a:r>
            <a:r>
              <a:rPr lang="en-GB" dirty="0" smtClean="0"/>
              <a:t> </a:t>
            </a:r>
            <a:r>
              <a:rPr lang="en-GB" dirty="0" err="1" smtClean="0"/>
              <a:t>ra</a:t>
            </a:r>
            <a:r>
              <a:rPr lang="en-GB" dirty="0" smtClean="0"/>
              <a:t> (</a:t>
            </a:r>
            <a:r>
              <a:rPr lang="en-GB" dirty="0" err="1" smtClean="0"/>
              <a:t>Điều</a:t>
            </a:r>
            <a:r>
              <a:rPr lang="en-GB" dirty="0" smtClean="0"/>
              <a:t> 19)</a:t>
            </a:r>
            <a:endParaRPr lang="en-GB" dirty="0"/>
          </a:p>
          <a:p>
            <a:pPr>
              <a:buNone/>
            </a:pPr>
            <a:r>
              <a:rPr lang="en-GB" dirty="0" err="1" smtClean="0"/>
              <a:t>Bà</a:t>
            </a:r>
            <a:r>
              <a:rPr lang="en-GB" dirty="0" smtClean="0"/>
              <a:t> </a:t>
            </a:r>
            <a:r>
              <a:rPr lang="en-GB" dirty="0" err="1" smtClean="0"/>
              <a:t>không</a:t>
            </a:r>
            <a:r>
              <a:rPr lang="en-GB" dirty="0" smtClean="0"/>
              <a:t> </a:t>
            </a:r>
            <a:r>
              <a:rPr lang="en-GB" dirty="0" err="1" smtClean="0"/>
              <a:t>thể</a:t>
            </a:r>
            <a:r>
              <a:rPr lang="en-GB" dirty="0" smtClean="0"/>
              <a:t> </a:t>
            </a:r>
            <a:r>
              <a:rPr lang="en-GB" dirty="0" err="1" smtClean="0"/>
              <a:t>bị</a:t>
            </a:r>
            <a:r>
              <a:rPr lang="en-GB" dirty="0" smtClean="0"/>
              <a:t> </a:t>
            </a:r>
            <a:r>
              <a:rPr lang="en-GB" dirty="0" err="1" smtClean="0"/>
              <a:t>bỏ</a:t>
            </a:r>
            <a:r>
              <a:rPr lang="en-GB" dirty="0" smtClean="0"/>
              <a:t> </a:t>
            </a:r>
            <a:r>
              <a:rPr lang="en-GB" dirty="0" err="1" smtClean="0"/>
              <a:t>tù</a:t>
            </a:r>
            <a:r>
              <a:rPr lang="en-GB" dirty="0" smtClean="0"/>
              <a:t> </a:t>
            </a:r>
            <a:r>
              <a:rPr lang="en-GB" dirty="0" err="1" smtClean="0"/>
              <a:t>vô</a:t>
            </a:r>
            <a:r>
              <a:rPr lang="en-GB" dirty="0" smtClean="0"/>
              <a:t> </a:t>
            </a:r>
            <a:r>
              <a:rPr lang="en-GB" dirty="0" err="1" smtClean="0"/>
              <a:t>cớ</a:t>
            </a:r>
            <a:r>
              <a:rPr lang="en-GB" dirty="0" smtClean="0"/>
              <a:t> (</a:t>
            </a:r>
            <a:r>
              <a:rPr lang="en-GB" dirty="0" err="1" smtClean="0"/>
              <a:t>Điều</a:t>
            </a:r>
            <a:r>
              <a:rPr lang="en-GB" dirty="0" smtClean="0"/>
              <a:t> 9)</a:t>
            </a:r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3528" y="6021288"/>
            <a:ext cx="26677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Nhân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quyền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thập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liệu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Bài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Một</a:t>
            </a:r>
            <a:endParaRPr lang="en-GB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CÁC DỮ </a:t>
            </a:r>
            <a:r>
              <a:rPr lang="en-GB" dirty="0" err="1" smtClean="0"/>
              <a:t>KiỆN</a:t>
            </a:r>
            <a:r>
              <a:rPr lang="en-GB" dirty="0" smtClean="0"/>
              <a:t> VỀ NHÂN QUYỀN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400" dirty="0" err="1" smtClean="0"/>
              <a:t>Nhân</a:t>
            </a:r>
            <a:r>
              <a:rPr lang="en-GB" sz="2400" dirty="0" smtClean="0"/>
              <a:t> </a:t>
            </a:r>
            <a:r>
              <a:rPr lang="en-GB" sz="2400" dirty="0" err="1" smtClean="0"/>
              <a:t>quyền</a:t>
            </a:r>
            <a:r>
              <a:rPr lang="en-GB" sz="2400" dirty="0" smtClean="0"/>
              <a:t> </a:t>
            </a:r>
            <a:r>
              <a:rPr lang="en-GB" sz="2400" dirty="0" err="1" smtClean="0"/>
              <a:t>dành</a:t>
            </a:r>
            <a:r>
              <a:rPr lang="en-GB" sz="2400" dirty="0" smtClean="0"/>
              <a:t> </a:t>
            </a:r>
            <a:r>
              <a:rPr lang="en-GB" sz="2400" dirty="0" err="1" smtClean="0"/>
              <a:t>cho</a:t>
            </a:r>
            <a:r>
              <a:rPr lang="en-GB" sz="2400" dirty="0" smtClean="0"/>
              <a:t> </a:t>
            </a:r>
            <a:r>
              <a:rPr lang="en-GB" sz="2400" dirty="0" err="1" smtClean="0"/>
              <a:t>tất</a:t>
            </a:r>
            <a:r>
              <a:rPr lang="en-GB" sz="2400" dirty="0" smtClean="0"/>
              <a:t> </a:t>
            </a:r>
            <a:r>
              <a:rPr lang="en-GB" sz="2400" dirty="0" err="1" smtClean="0"/>
              <a:t>cả</a:t>
            </a:r>
            <a:r>
              <a:rPr lang="en-GB" sz="2400" dirty="0" smtClean="0"/>
              <a:t> </a:t>
            </a:r>
            <a:r>
              <a:rPr lang="en-GB" sz="2400" dirty="0" err="1" smtClean="0"/>
              <a:t>mọi</a:t>
            </a:r>
            <a:r>
              <a:rPr lang="en-GB" sz="2400" dirty="0" smtClean="0"/>
              <a:t> </a:t>
            </a:r>
            <a:r>
              <a:rPr lang="en-GB" sz="2400" dirty="0" err="1" smtClean="0"/>
              <a:t>người</a:t>
            </a:r>
            <a:r>
              <a:rPr lang="en-GB" sz="2400" dirty="0" smtClean="0"/>
              <a:t>, </a:t>
            </a:r>
            <a:r>
              <a:rPr lang="en-GB" sz="2400" dirty="0" err="1" smtClean="0"/>
              <a:t>không</a:t>
            </a:r>
            <a:r>
              <a:rPr lang="en-GB" sz="2400" dirty="0" smtClean="0"/>
              <a:t> </a:t>
            </a:r>
            <a:r>
              <a:rPr lang="en-GB" sz="2400" dirty="0" err="1" smtClean="0"/>
              <a:t>phân</a:t>
            </a:r>
            <a:r>
              <a:rPr lang="en-GB" sz="2400" dirty="0" smtClean="0"/>
              <a:t> </a:t>
            </a:r>
            <a:r>
              <a:rPr lang="en-GB" sz="2400" dirty="0" err="1" smtClean="0"/>
              <a:t>biệt</a:t>
            </a:r>
            <a:r>
              <a:rPr lang="en-GB" sz="2400" dirty="0" smtClean="0"/>
              <a:t> </a:t>
            </a:r>
            <a:r>
              <a:rPr lang="en-GB" sz="2400" dirty="0" err="1" smtClean="0"/>
              <a:t>niềm</a:t>
            </a:r>
            <a:r>
              <a:rPr lang="en-GB" sz="2400" dirty="0" smtClean="0"/>
              <a:t> tin, </a:t>
            </a:r>
            <a:r>
              <a:rPr lang="en-GB" sz="2400" dirty="0" err="1" smtClean="0"/>
              <a:t>tư</a:t>
            </a:r>
            <a:r>
              <a:rPr lang="en-GB" sz="2400" dirty="0" smtClean="0"/>
              <a:t> </a:t>
            </a:r>
            <a:r>
              <a:rPr lang="en-GB" sz="2400" dirty="0" err="1" smtClean="0"/>
              <a:t>tưởng</a:t>
            </a:r>
            <a:r>
              <a:rPr lang="en-GB" sz="2400" dirty="0" smtClean="0"/>
              <a:t>, </a:t>
            </a:r>
            <a:r>
              <a:rPr lang="en-GB" sz="2400" dirty="0" err="1" smtClean="0"/>
              <a:t>nơi</a:t>
            </a:r>
            <a:r>
              <a:rPr lang="en-GB" sz="2400" dirty="0" smtClean="0"/>
              <a:t> </a:t>
            </a:r>
            <a:r>
              <a:rPr lang="en-GB" sz="2400" dirty="0" err="1" smtClean="0"/>
              <a:t>cư</a:t>
            </a:r>
            <a:r>
              <a:rPr lang="en-GB" sz="2400" dirty="0" smtClean="0"/>
              <a:t> </a:t>
            </a:r>
            <a:r>
              <a:rPr lang="en-GB" sz="2400" dirty="0" err="1" smtClean="0"/>
              <a:t>trú</a:t>
            </a:r>
            <a:r>
              <a:rPr lang="en-GB" sz="2400" dirty="0" smtClean="0"/>
              <a:t>, hay </a:t>
            </a:r>
            <a:r>
              <a:rPr lang="en-GB" sz="2400" dirty="0" err="1" smtClean="0"/>
              <a:t>hình</a:t>
            </a:r>
            <a:r>
              <a:rPr lang="en-GB" sz="2400" dirty="0" smtClean="0"/>
              <a:t> </a:t>
            </a:r>
            <a:r>
              <a:rPr lang="en-GB" sz="2400" dirty="0" err="1" smtClean="0"/>
              <a:t>dáng</a:t>
            </a:r>
            <a:r>
              <a:rPr lang="en-GB" sz="2400" dirty="0" smtClean="0"/>
              <a:t> </a:t>
            </a:r>
            <a:r>
              <a:rPr lang="en-GB" sz="2400" dirty="0" err="1" smtClean="0"/>
              <a:t>bề</a:t>
            </a:r>
            <a:r>
              <a:rPr lang="en-GB" sz="2400" dirty="0" smtClean="0"/>
              <a:t> </a:t>
            </a:r>
            <a:r>
              <a:rPr lang="en-GB" sz="2400" dirty="0" err="1" smtClean="0"/>
              <a:t>ngoài</a:t>
            </a:r>
            <a:r>
              <a:rPr lang="en-GB" sz="2400" dirty="0" smtClean="0"/>
              <a:t>. 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-&gt; </a:t>
            </a:r>
            <a:r>
              <a:rPr lang="en-GB" sz="2400" dirty="0" err="1" smtClean="0"/>
              <a:t>Bà</a:t>
            </a:r>
            <a:r>
              <a:rPr lang="en-GB" sz="2400" dirty="0" smtClean="0"/>
              <a:t> A </a:t>
            </a:r>
            <a:r>
              <a:rPr lang="en-GB" sz="2400" dirty="0" err="1" smtClean="0"/>
              <a:t>là</a:t>
            </a:r>
            <a:r>
              <a:rPr lang="en-GB" sz="2400" dirty="0" smtClean="0"/>
              <a:t> </a:t>
            </a:r>
            <a:r>
              <a:rPr lang="en-GB" sz="2400" dirty="0" err="1" smtClean="0"/>
              <a:t>một</a:t>
            </a:r>
            <a:r>
              <a:rPr lang="en-GB" sz="2400" dirty="0" smtClean="0"/>
              <a:t> </a:t>
            </a:r>
            <a:r>
              <a:rPr lang="en-GB" sz="2400" dirty="0" err="1" smtClean="0"/>
              <a:t>phụ</a:t>
            </a:r>
            <a:r>
              <a:rPr lang="en-GB" sz="2400" dirty="0" smtClean="0"/>
              <a:t> </a:t>
            </a:r>
            <a:r>
              <a:rPr lang="en-GB" sz="2400" dirty="0" err="1" smtClean="0"/>
              <a:t>nữ</a:t>
            </a:r>
            <a:r>
              <a:rPr lang="en-GB" sz="2400" dirty="0" smtClean="0"/>
              <a:t> </a:t>
            </a:r>
            <a:r>
              <a:rPr lang="en-GB" sz="2400" dirty="0" err="1" smtClean="0"/>
              <a:t>nông</a:t>
            </a:r>
            <a:r>
              <a:rPr lang="en-GB" sz="2400" dirty="0" smtClean="0"/>
              <a:t> </a:t>
            </a:r>
            <a:r>
              <a:rPr lang="en-GB" sz="2400" dirty="0" err="1" smtClean="0"/>
              <a:t>dân</a:t>
            </a:r>
            <a:r>
              <a:rPr lang="en-GB" sz="2400" dirty="0" smtClean="0"/>
              <a:t> </a:t>
            </a:r>
          </a:p>
          <a:p>
            <a:pPr>
              <a:buNone/>
            </a:pPr>
            <a:r>
              <a:rPr lang="en-GB" sz="2400" dirty="0" err="1" smtClean="0"/>
              <a:t>nghèo</a:t>
            </a:r>
            <a:r>
              <a:rPr lang="en-GB" sz="2400" dirty="0" smtClean="0"/>
              <a:t>, </a:t>
            </a:r>
            <a:r>
              <a:rPr lang="en-GB" sz="2400" dirty="0" err="1" smtClean="0"/>
              <a:t>nhưng</a:t>
            </a:r>
            <a:r>
              <a:rPr lang="en-GB" sz="2400" dirty="0" smtClean="0"/>
              <a:t> </a:t>
            </a:r>
            <a:r>
              <a:rPr lang="en-GB" sz="2400" dirty="0" err="1" smtClean="0"/>
              <a:t>bà</a:t>
            </a:r>
            <a:r>
              <a:rPr lang="en-GB" sz="2400" dirty="0" smtClean="0"/>
              <a:t> </a:t>
            </a:r>
            <a:r>
              <a:rPr lang="en-GB" sz="2400" dirty="0" err="1" smtClean="0"/>
              <a:t>vẫn</a:t>
            </a:r>
            <a:r>
              <a:rPr lang="en-GB" sz="2400" dirty="0" smtClean="0"/>
              <a:t> </a:t>
            </a:r>
            <a:r>
              <a:rPr lang="en-GB" sz="2400" dirty="0" err="1" smtClean="0"/>
              <a:t>có</a:t>
            </a:r>
            <a:r>
              <a:rPr lang="en-GB" sz="2400" dirty="0" smtClean="0"/>
              <a:t> </a:t>
            </a:r>
            <a:r>
              <a:rPr lang="en-GB" sz="2400" dirty="0" err="1" smtClean="0"/>
              <a:t>cùng</a:t>
            </a:r>
            <a:r>
              <a:rPr lang="en-GB" sz="2400" dirty="0" smtClean="0"/>
              <a:t> </a:t>
            </a:r>
          </a:p>
          <a:p>
            <a:pPr>
              <a:buNone/>
            </a:pPr>
            <a:r>
              <a:rPr lang="en-GB" sz="2400" dirty="0" err="1" smtClean="0"/>
              <a:t>các</a:t>
            </a:r>
            <a:r>
              <a:rPr lang="en-GB" sz="2400" dirty="0" smtClean="0"/>
              <a:t> </a:t>
            </a:r>
            <a:r>
              <a:rPr lang="en-GB" sz="2400" dirty="0" err="1" smtClean="0"/>
              <a:t>quyền</a:t>
            </a:r>
            <a:r>
              <a:rPr lang="en-GB" sz="2400" dirty="0" smtClean="0"/>
              <a:t> </a:t>
            </a:r>
            <a:r>
              <a:rPr lang="en-GB" sz="2400" dirty="0" err="1" smtClean="0"/>
              <a:t>như</a:t>
            </a:r>
            <a:r>
              <a:rPr lang="en-GB" sz="2400" dirty="0" smtClean="0"/>
              <a:t> </a:t>
            </a:r>
            <a:r>
              <a:rPr lang="en-GB" sz="2400" dirty="0" err="1" smtClean="0"/>
              <a:t>một</a:t>
            </a:r>
            <a:r>
              <a:rPr lang="en-GB" sz="2400" dirty="0" smtClean="0"/>
              <a:t> </a:t>
            </a:r>
            <a:r>
              <a:rPr lang="en-GB" sz="2400" dirty="0" err="1" smtClean="0"/>
              <a:t>doanh</a:t>
            </a:r>
            <a:r>
              <a:rPr lang="en-GB" sz="2400" dirty="0" smtClean="0"/>
              <a:t> </a:t>
            </a:r>
          </a:p>
          <a:p>
            <a:pPr>
              <a:buNone/>
            </a:pPr>
            <a:r>
              <a:rPr lang="en-GB" sz="2400" dirty="0" err="1" smtClean="0"/>
              <a:t>nhân</a:t>
            </a:r>
            <a:r>
              <a:rPr lang="en-GB" sz="2400" dirty="0" smtClean="0"/>
              <a:t> </a:t>
            </a:r>
            <a:r>
              <a:rPr lang="en-GB" sz="2400" dirty="0" err="1" smtClean="0"/>
              <a:t>giàu</a:t>
            </a:r>
            <a:r>
              <a:rPr lang="en-GB" sz="2400" dirty="0" smtClean="0"/>
              <a:t> </a:t>
            </a:r>
            <a:r>
              <a:rPr lang="en-GB" sz="2400" dirty="0" err="1" smtClean="0"/>
              <a:t>có</a:t>
            </a:r>
            <a:r>
              <a:rPr lang="en-GB" sz="2400" dirty="0" smtClean="0"/>
              <a:t>.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276336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Nhân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quyền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thập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liệu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Bài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Một</a:t>
            </a:r>
            <a:endParaRPr lang="en-GB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4" name="Picture 2" descr="https://www.featurespace.co.uk/wp-content/uploads/2014/06/gender_equality_scale_45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29" y="3776647"/>
            <a:ext cx="3638178" cy="242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CÁC DỮ </a:t>
            </a:r>
            <a:r>
              <a:rPr lang="en-GB" dirty="0" err="1" smtClean="0"/>
              <a:t>KiỆN</a:t>
            </a:r>
            <a:r>
              <a:rPr lang="en-GB" dirty="0" smtClean="0"/>
              <a:t> VỀ NHÂN QUYỀN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dirty="0" err="1" smtClean="0"/>
              <a:t>Chúng</a:t>
            </a:r>
            <a:r>
              <a:rPr lang="en-GB" sz="2400" dirty="0" smtClean="0"/>
              <a:t> </a:t>
            </a:r>
            <a:r>
              <a:rPr lang="en-GB" sz="2400" dirty="0" err="1" smtClean="0"/>
              <a:t>ta</a:t>
            </a:r>
            <a:r>
              <a:rPr lang="en-GB" sz="2400" dirty="0" smtClean="0"/>
              <a:t> </a:t>
            </a:r>
            <a:r>
              <a:rPr lang="en-GB" sz="2400" dirty="0" err="1" smtClean="0"/>
              <a:t>có</a:t>
            </a:r>
            <a:r>
              <a:rPr lang="en-GB" sz="2400" dirty="0" smtClean="0"/>
              <a:t> </a:t>
            </a:r>
            <a:r>
              <a:rPr lang="en-GB" sz="2400" dirty="0" err="1" smtClean="0"/>
              <a:t>quyền</a:t>
            </a:r>
            <a:r>
              <a:rPr lang="en-GB" sz="2400" dirty="0" smtClean="0"/>
              <a:t> </a:t>
            </a:r>
            <a:r>
              <a:rPr lang="en-GB" sz="2400" dirty="0" err="1" smtClean="0"/>
              <a:t>sống</a:t>
            </a:r>
            <a:r>
              <a:rPr lang="en-GB" sz="2400" dirty="0" smtClean="0"/>
              <a:t> </a:t>
            </a:r>
            <a:r>
              <a:rPr lang="en-GB" sz="2400" dirty="0" err="1" smtClean="0"/>
              <a:t>trong</a:t>
            </a:r>
            <a:r>
              <a:rPr lang="en-GB" sz="2400" dirty="0" smtClean="0"/>
              <a:t> </a:t>
            </a:r>
            <a:r>
              <a:rPr lang="en-GB" sz="2400" dirty="0" err="1" smtClean="0"/>
              <a:t>tự</a:t>
            </a:r>
            <a:r>
              <a:rPr lang="en-GB" sz="2400" dirty="0" smtClean="0"/>
              <a:t> do </a:t>
            </a:r>
            <a:r>
              <a:rPr lang="en-GB" sz="2400" dirty="0" err="1" smtClean="0"/>
              <a:t>và</a:t>
            </a:r>
            <a:r>
              <a:rPr lang="en-GB" sz="2400" dirty="0" smtClean="0"/>
              <a:t> an </a:t>
            </a:r>
            <a:r>
              <a:rPr lang="en-GB" sz="2400" dirty="0" err="1" smtClean="0"/>
              <a:t>toàn</a:t>
            </a:r>
            <a:r>
              <a:rPr lang="en-GB" sz="2400" dirty="0" smtClean="0"/>
              <a:t>. 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-&gt; </a:t>
            </a:r>
            <a:r>
              <a:rPr lang="en-GB" sz="2400" dirty="0" err="1" smtClean="0"/>
              <a:t>Bà</a:t>
            </a:r>
            <a:r>
              <a:rPr lang="en-GB" sz="2400" dirty="0" smtClean="0"/>
              <a:t> A </a:t>
            </a:r>
            <a:r>
              <a:rPr lang="en-GB" sz="2400" dirty="0" err="1" smtClean="0"/>
              <a:t>phải</a:t>
            </a:r>
            <a:r>
              <a:rPr lang="en-GB" sz="2400" dirty="0" smtClean="0"/>
              <a:t> </a:t>
            </a:r>
            <a:r>
              <a:rPr lang="en-GB" sz="2400" dirty="0" err="1" smtClean="0"/>
              <a:t>được</a:t>
            </a:r>
            <a:r>
              <a:rPr lang="en-GB" sz="2400" dirty="0" smtClean="0"/>
              <a:t> </a:t>
            </a:r>
            <a:r>
              <a:rPr lang="en-GB" sz="2400" dirty="0" err="1" smtClean="0"/>
              <a:t>quyền</a:t>
            </a:r>
            <a:r>
              <a:rPr lang="en-GB" sz="2400" dirty="0" smtClean="0"/>
              <a:t> </a:t>
            </a:r>
            <a:r>
              <a:rPr lang="en-GB" sz="2400" dirty="0" err="1" smtClean="0"/>
              <a:t>sống</a:t>
            </a:r>
            <a:r>
              <a:rPr lang="en-GB" sz="2400" dirty="0" smtClean="0"/>
              <a:t> an </a:t>
            </a:r>
            <a:r>
              <a:rPr lang="en-GB" sz="2400" dirty="0" err="1" smtClean="0"/>
              <a:t>toàn</a:t>
            </a:r>
            <a:r>
              <a:rPr lang="en-GB" sz="2400" dirty="0" smtClean="0"/>
              <a:t> </a:t>
            </a:r>
            <a:r>
              <a:rPr lang="en-GB" sz="2400" dirty="0" err="1" smtClean="0"/>
              <a:t>trong</a:t>
            </a:r>
            <a:r>
              <a:rPr lang="en-GB" sz="2400" dirty="0" smtClean="0"/>
              <a:t> </a:t>
            </a:r>
            <a:r>
              <a:rPr lang="en-GB" sz="2400" dirty="0" err="1" smtClean="0"/>
              <a:t>nhà</a:t>
            </a:r>
            <a:r>
              <a:rPr lang="en-GB" sz="2400" dirty="0" smtClean="0"/>
              <a:t> </a:t>
            </a:r>
            <a:r>
              <a:rPr lang="en-GB" sz="2400" dirty="0" err="1" smtClean="0"/>
              <a:t>của</a:t>
            </a:r>
            <a:r>
              <a:rPr lang="en-GB" sz="2400" dirty="0" smtClean="0"/>
              <a:t> </a:t>
            </a:r>
            <a:r>
              <a:rPr lang="en-GB" sz="2400" dirty="0" err="1" smtClean="0"/>
              <a:t>mình</a:t>
            </a:r>
            <a:r>
              <a:rPr lang="en-GB" sz="2400" dirty="0" smtClean="0"/>
              <a:t> </a:t>
            </a:r>
            <a:r>
              <a:rPr lang="en-GB" sz="2400" dirty="0" err="1" smtClean="0"/>
              <a:t>mà</a:t>
            </a:r>
            <a:r>
              <a:rPr lang="en-GB" sz="2400" dirty="0" smtClean="0"/>
              <a:t> </a:t>
            </a:r>
            <a:r>
              <a:rPr lang="en-GB" sz="2400" dirty="0" err="1" smtClean="0"/>
              <a:t>không</a:t>
            </a:r>
            <a:r>
              <a:rPr lang="en-GB" sz="2400" dirty="0" smtClean="0"/>
              <a:t> </a:t>
            </a:r>
            <a:r>
              <a:rPr lang="en-GB" sz="2400" dirty="0" err="1" smtClean="0"/>
              <a:t>bị</a:t>
            </a:r>
            <a:r>
              <a:rPr lang="en-GB" sz="2400" dirty="0" smtClean="0"/>
              <a:t> </a:t>
            </a:r>
            <a:r>
              <a:rPr lang="en-GB" sz="2400" dirty="0" err="1" smtClean="0"/>
              <a:t>hành</a:t>
            </a:r>
            <a:r>
              <a:rPr lang="en-GB" sz="2400" dirty="0" smtClean="0"/>
              <a:t> hung hay </a:t>
            </a:r>
            <a:r>
              <a:rPr lang="en-GB" sz="2400" dirty="0" err="1" smtClean="0"/>
              <a:t>bỏ</a:t>
            </a:r>
            <a:r>
              <a:rPr lang="en-GB" sz="2400" dirty="0" smtClean="0"/>
              <a:t> </a:t>
            </a:r>
            <a:r>
              <a:rPr lang="en-GB" sz="2400" dirty="0" err="1" smtClean="0"/>
              <a:t>tù</a:t>
            </a:r>
            <a:r>
              <a:rPr lang="en-GB" sz="2400" dirty="0" smtClean="0"/>
              <a:t> </a:t>
            </a:r>
            <a:r>
              <a:rPr lang="en-GB" sz="2400" dirty="0" err="1" smtClean="0"/>
              <a:t>vô</a:t>
            </a:r>
            <a:r>
              <a:rPr lang="en-GB" sz="2400" dirty="0" smtClean="0"/>
              <a:t> </a:t>
            </a:r>
            <a:r>
              <a:rPr lang="en-GB" sz="2400" dirty="0" err="1" smtClean="0"/>
              <a:t>cớ</a:t>
            </a:r>
            <a:r>
              <a:rPr lang="en-GB" sz="2400" dirty="0" smtClean="0"/>
              <a:t>.  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20353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Nhân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quyền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thập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liệu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Bài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Một</a:t>
            </a:r>
            <a:endParaRPr lang="en-GB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098" name="Picture 2" descr="Image result for safe ho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05064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CÁC DỮ </a:t>
            </a:r>
            <a:r>
              <a:rPr lang="en-GB" dirty="0" err="1" smtClean="0"/>
              <a:t>KiỆN</a:t>
            </a:r>
            <a:r>
              <a:rPr lang="en-GB" dirty="0" smtClean="0"/>
              <a:t> VỀ NHÂN QUYỀN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dirty="0" err="1" smtClean="0"/>
              <a:t>Nếu</a:t>
            </a:r>
            <a:r>
              <a:rPr lang="en-GB" sz="2400" dirty="0" smtClean="0"/>
              <a:t> </a:t>
            </a:r>
            <a:r>
              <a:rPr lang="en-GB" sz="2400" dirty="0" err="1" smtClean="0"/>
              <a:t>có</a:t>
            </a:r>
            <a:r>
              <a:rPr lang="en-GB" sz="2400" dirty="0" smtClean="0"/>
              <a:t> </a:t>
            </a:r>
            <a:r>
              <a:rPr lang="en-GB" sz="2400" dirty="0" err="1" smtClean="0"/>
              <a:t>người</a:t>
            </a:r>
            <a:r>
              <a:rPr lang="en-GB" sz="2400" dirty="0" smtClean="0"/>
              <a:t> </a:t>
            </a:r>
            <a:r>
              <a:rPr lang="en-GB" sz="2400" dirty="0" err="1" smtClean="0"/>
              <a:t>hành</a:t>
            </a:r>
            <a:r>
              <a:rPr lang="en-GB" sz="2400" dirty="0" smtClean="0"/>
              <a:t> hung hay </a:t>
            </a:r>
            <a:r>
              <a:rPr lang="en-GB" sz="2400" dirty="0" err="1" smtClean="0"/>
              <a:t>cướp</a:t>
            </a:r>
            <a:r>
              <a:rPr lang="en-GB" sz="2400" dirty="0" smtClean="0"/>
              <a:t> </a:t>
            </a:r>
            <a:r>
              <a:rPr lang="en-GB" sz="2400" dirty="0" err="1" smtClean="0"/>
              <a:t>đi</a:t>
            </a:r>
            <a:r>
              <a:rPr lang="en-GB" sz="2400" dirty="0" smtClean="0"/>
              <a:t> </a:t>
            </a:r>
            <a:r>
              <a:rPr lang="en-GB" sz="2400" dirty="0" err="1" smtClean="0"/>
              <a:t>tự</a:t>
            </a:r>
            <a:r>
              <a:rPr lang="en-GB" sz="2400" dirty="0" smtClean="0"/>
              <a:t> do </a:t>
            </a:r>
            <a:r>
              <a:rPr lang="en-GB" sz="2400" dirty="0" err="1" smtClean="0"/>
              <a:t>của</a:t>
            </a:r>
            <a:r>
              <a:rPr lang="en-GB" sz="2400" dirty="0" smtClean="0"/>
              <a:t> </a:t>
            </a:r>
            <a:r>
              <a:rPr lang="en-GB" sz="2400" dirty="0" err="1" smtClean="0"/>
              <a:t>chúng</a:t>
            </a:r>
            <a:r>
              <a:rPr lang="en-GB" sz="2400" dirty="0" smtClean="0"/>
              <a:t> </a:t>
            </a:r>
            <a:r>
              <a:rPr lang="en-GB" sz="2400" dirty="0" err="1" smtClean="0"/>
              <a:t>ta</a:t>
            </a:r>
            <a:r>
              <a:rPr lang="en-GB" sz="2400" dirty="0" smtClean="0"/>
              <a:t>,  </a:t>
            </a:r>
            <a:r>
              <a:rPr lang="en-GB" sz="2400" dirty="0" err="1" smtClean="0"/>
              <a:t>chúng</a:t>
            </a:r>
            <a:r>
              <a:rPr lang="en-GB" sz="2400" dirty="0" smtClean="0"/>
              <a:t> </a:t>
            </a:r>
            <a:r>
              <a:rPr lang="en-GB" sz="2400" dirty="0" err="1" smtClean="0"/>
              <a:t>ta</a:t>
            </a:r>
            <a:r>
              <a:rPr lang="en-GB" sz="2400" dirty="0" smtClean="0"/>
              <a:t> </a:t>
            </a:r>
            <a:r>
              <a:rPr lang="en-GB" sz="2400" dirty="0" err="1" smtClean="0"/>
              <a:t>có</a:t>
            </a:r>
            <a:r>
              <a:rPr lang="en-GB" sz="2400" dirty="0" smtClean="0"/>
              <a:t> </a:t>
            </a:r>
            <a:r>
              <a:rPr lang="en-GB" sz="2400" dirty="0" err="1" smtClean="0"/>
              <a:t>quyền</a:t>
            </a:r>
            <a:r>
              <a:rPr lang="en-GB" sz="2400" dirty="0" smtClean="0"/>
              <a:t> </a:t>
            </a:r>
            <a:r>
              <a:rPr lang="en-GB" sz="2400" dirty="0" err="1" smtClean="0"/>
              <a:t>khiếu</a:t>
            </a:r>
            <a:r>
              <a:rPr lang="en-GB" sz="2400" dirty="0" smtClean="0"/>
              <a:t> </a:t>
            </a:r>
            <a:r>
              <a:rPr lang="en-GB" sz="2400" dirty="0" err="1" smtClean="0"/>
              <a:t>nại</a:t>
            </a:r>
            <a:r>
              <a:rPr lang="en-GB" sz="2400" dirty="0" smtClean="0"/>
              <a:t> </a:t>
            </a:r>
            <a:r>
              <a:rPr lang="en-GB" sz="2400" dirty="0" err="1" smtClean="0"/>
              <a:t>với</a:t>
            </a:r>
            <a:r>
              <a:rPr lang="en-GB" sz="2400" dirty="0" smtClean="0"/>
              <a:t> </a:t>
            </a:r>
            <a:r>
              <a:rPr lang="en-GB" sz="2400" dirty="0" err="1" smtClean="0"/>
              <a:t>nhà</a:t>
            </a:r>
            <a:r>
              <a:rPr lang="en-GB" sz="2400" dirty="0" smtClean="0"/>
              <a:t> </a:t>
            </a:r>
            <a:r>
              <a:rPr lang="en-GB" sz="2400" dirty="0" err="1" smtClean="0"/>
              <a:t>chức</a:t>
            </a:r>
            <a:r>
              <a:rPr lang="en-GB" sz="2400" dirty="0" smtClean="0"/>
              <a:t> </a:t>
            </a:r>
            <a:r>
              <a:rPr lang="en-GB" sz="2400" dirty="0" err="1" smtClean="0"/>
              <a:t>trách</a:t>
            </a:r>
            <a:r>
              <a:rPr lang="en-GB" sz="2400" dirty="0" smtClean="0"/>
              <a:t>. 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-&gt; </a:t>
            </a:r>
            <a:r>
              <a:rPr lang="en-GB" sz="2400" dirty="0" err="1" smtClean="0"/>
              <a:t>Bà</a:t>
            </a:r>
            <a:r>
              <a:rPr lang="en-GB" sz="2400" dirty="0" smtClean="0"/>
              <a:t> A </a:t>
            </a:r>
            <a:r>
              <a:rPr lang="en-GB" sz="2400" dirty="0" err="1" smtClean="0"/>
              <a:t>phải</a:t>
            </a:r>
            <a:r>
              <a:rPr lang="en-GB" sz="2400" dirty="0" smtClean="0"/>
              <a:t> </a:t>
            </a:r>
            <a:r>
              <a:rPr lang="en-GB" sz="2400" dirty="0" err="1" smtClean="0"/>
              <a:t>được</a:t>
            </a:r>
            <a:r>
              <a:rPr lang="en-GB" sz="2400" dirty="0" smtClean="0"/>
              <a:t> </a:t>
            </a:r>
            <a:r>
              <a:rPr lang="en-GB" sz="2400" dirty="0" err="1" smtClean="0"/>
              <a:t>quyền</a:t>
            </a:r>
            <a:r>
              <a:rPr lang="en-GB" sz="2400" dirty="0" smtClean="0"/>
              <a:t> </a:t>
            </a:r>
            <a:r>
              <a:rPr lang="en-GB" sz="2400" dirty="0" err="1" smtClean="0"/>
              <a:t>trình</a:t>
            </a:r>
            <a:r>
              <a:rPr lang="en-GB" sz="2400" dirty="0" smtClean="0"/>
              <a:t> </a:t>
            </a:r>
            <a:r>
              <a:rPr lang="en-GB" sz="2400" dirty="0" err="1" smtClean="0"/>
              <a:t>báo</a:t>
            </a:r>
            <a:r>
              <a:rPr lang="en-GB" sz="2400" dirty="0" smtClean="0"/>
              <a:t> </a:t>
            </a:r>
            <a:r>
              <a:rPr lang="en-GB" sz="2400" dirty="0" err="1" smtClean="0"/>
              <a:t>với</a:t>
            </a:r>
            <a:r>
              <a:rPr lang="en-GB" sz="2400" dirty="0" smtClean="0"/>
              <a:t> </a:t>
            </a:r>
            <a:r>
              <a:rPr lang="en-GB" sz="2400" dirty="0" err="1" smtClean="0"/>
              <a:t>công</a:t>
            </a:r>
            <a:r>
              <a:rPr lang="en-GB" sz="2400" dirty="0" smtClean="0"/>
              <a:t> an </a:t>
            </a:r>
            <a:r>
              <a:rPr lang="en-GB" sz="2400" dirty="0" err="1" smtClean="0"/>
              <a:t>về</a:t>
            </a:r>
            <a:r>
              <a:rPr lang="en-GB" sz="2400" dirty="0" smtClean="0"/>
              <a:t> </a:t>
            </a:r>
            <a:r>
              <a:rPr lang="en-GB" sz="2400" dirty="0" err="1" smtClean="0"/>
              <a:t>hoàn</a:t>
            </a:r>
            <a:r>
              <a:rPr lang="en-GB" sz="2400" dirty="0" smtClean="0"/>
              <a:t> </a:t>
            </a:r>
            <a:r>
              <a:rPr lang="en-GB" sz="2400" dirty="0" err="1" smtClean="0"/>
              <a:t>cảnh</a:t>
            </a:r>
            <a:r>
              <a:rPr lang="en-GB" sz="2400" dirty="0" smtClean="0"/>
              <a:t> </a:t>
            </a:r>
            <a:r>
              <a:rPr lang="en-GB" sz="2400" dirty="0" err="1" smtClean="0"/>
              <a:t>của</a:t>
            </a:r>
            <a:r>
              <a:rPr lang="en-GB" sz="2400" dirty="0" smtClean="0"/>
              <a:t> </a:t>
            </a:r>
            <a:r>
              <a:rPr lang="en-GB" sz="2400" dirty="0" err="1" smtClean="0"/>
              <a:t>bà</a:t>
            </a:r>
            <a:r>
              <a:rPr lang="en-GB" sz="2400" dirty="0" smtClean="0"/>
              <a:t>, </a:t>
            </a:r>
            <a:r>
              <a:rPr lang="en-GB" sz="2400" dirty="0" err="1" smtClean="0"/>
              <a:t>và</a:t>
            </a:r>
            <a:r>
              <a:rPr lang="en-GB" sz="2400" dirty="0" smtClean="0"/>
              <a:t> </a:t>
            </a:r>
            <a:r>
              <a:rPr lang="en-GB" sz="2400" dirty="0" err="1" smtClean="0"/>
              <a:t>công</a:t>
            </a:r>
            <a:r>
              <a:rPr lang="en-GB" sz="2400" dirty="0" smtClean="0"/>
              <a:t> an </a:t>
            </a:r>
            <a:r>
              <a:rPr lang="en-GB" sz="2400" dirty="0" err="1" smtClean="0"/>
              <a:t>cần</a:t>
            </a:r>
            <a:r>
              <a:rPr lang="en-GB" sz="2400" dirty="0" smtClean="0"/>
              <a:t> </a:t>
            </a:r>
            <a:r>
              <a:rPr lang="en-GB" sz="2400" dirty="0" err="1" smtClean="0"/>
              <a:t>phải</a:t>
            </a:r>
            <a:r>
              <a:rPr lang="en-GB" sz="2400" dirty="0" smtClean="0"/>
              <a:t> </a:t>
            </a:r>
            <a:r>
              <a:rPr lang="en-GB" sz="2400" dirty="0" err="1" smtClean="0"/>
              <a:t>lắng</a:t>
            </a:r>
            <a:r>
              <a:rPr lang="en-GB" sz="2400" dirty="0" smtClean="0"/>
              <a:t> </a:t>
            </a:r>
            <a:r>
              <a:rPr lang="en-GB" sz="2400" dirty="0" err="1" smtClean="0"/>
              <a:t>nghe</a:t>
            </a:r>
            <a:r>
              <a:rPr lang="en-GB" sz="2400" dirty="0" smtClean="0"/>
              <a:t> </a:t>
            </a:r>
            <a:r>
              <a:rPr lang="en-GB" sz="2400" dirty="0" err="1" smtClean="0"/>
              <a:t>và</a:t>
            </a:r>
            <a:r>
              <a:rPr lang="en-GB" sz="2400" dirty="0" smtClean="0"/>
              <a:t> </a:t>
            </a:r>
            <a:r>
              <a:rPr lang="en-GB" sz="2400" dirty="0" err="1" smtClean="0"/>
              <a:t>tìm</a:t>
            </a:r>
            <a:r>
              <a:rPr lang="en-GB" sz="2400" dirty="0" smtClean="0"/>
              <a:t> </a:t>
            </a:r>
            <a:r>
              <a:rPr lang="en-GB" sz="2400" dirty="0" err="1" smtClean="0"/>
              <a:t>cách</a:t>
            </a:r>
            <a:r>
              <a:rPr lang="en-GB" sz="2400" dirty="0" smtClean="0"/>
              <a:t> </a:t>
            </a:r>
            <a:r>
              <a:rPr lang="en-GB" sz="2400" dirty="0" err="1" smtClean="0"/>
              <a:t>trợ</a:t>
            </a:r>
            <a:r>
              <a:rPr lang="en-GB" sz="2400" dirty="0" smtClean="0"/>
              <a:t> </a:t>
            </a:r>
            <a:r>
              <a:rPr lang="en-GB" sz="2400" dirty="0" err="1" smtClean="0"/>
              <a:t>giúp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276336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Nhân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quyền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thập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liệu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Bài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Một</a:t>
            </a:r>
            <a:endParaRPr lang="en-GB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utoShape 4" descr="https://upload.wikimedia.org/wikipedia/commons/3/3d/Arrest.svg"/>
          <p:cNvSpPr>
            <a:spLocks noChangeAspect="1" noChangeArrowheads="1"/>
          </p:cNvSpPr>
          <p:nvPr/>
        </p:nvSpPr>
        <p:spPr bwMode="auto">
          <a:xfrm>
            <a:off x="3059832" y="537321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8" name="Picture 8" descr="http://www.jamaicaobserver.com/assets/10878654/handcuff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25" y="4223040"/>
            <a:ext cx="3360440" cy="221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Vì</a:t>
            </a:r>
            <a:r>
              <a:rPr lang="en-GB" dirty="0" smtClean="0"/>
              <a:t> SAO </a:t>
            </a:r>
            <a:r>
              <a:rPr lang="en-GB" dirty="0" err="1" smtClean="0"/>
              <a:t>ĐiỀU</a:t>
            </a:r>
            <a:r>
              <a:rPr lang="en-GB" dirty="0" smtClean="0"/>
              <a:t> NÀY QUAN TRỌNG?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400" dirty="0" err="1" smtClean="0"/>
              <a:t>Hầu</a:t>
            </a:r>
            <a:r>
              <a:rPr lang="en-GB" sz="2400" dirty="0" smtClean="0"/>
              <a:t> </a:t>
            </a:r>
            <a:r>
              <a:rPr lang="en-GB" sz="2400" dirty="0" err="1" smtClean="0"/>
              <a:t>hết</a:t>
            </a:r>
            <a:r>
              <a:rPr lang="en-GB" sz="2400" dirty="0" smtClean="0"/>
              <a:t> </a:t>
            </a:r>
            <a:r>
              <a:rPr lang="en-GB" sz="2400" dirty="0" err="1" smtClean="0"/>
              <a:t>các</a:t>
            </a:r>
            <a:r>
              <a:rPr lang="en-GB" sz="2400" dirty="0" smtClean="0"/>
              <a:t> </a:t>
            </a:r>
            <a:r>
              <a:rPr lang="en-GB" sz="2400" dirty="0" err="1" smtClean="0"/>
              <a:t>quốc</a:t>
            </a:r>
            <a:r>
              <a:rPr lang="en-GB" sz="2400" dirty="0" smtClean="0"/>
              <a:t> </a:t>
            </a:r>
            <a:r>
              <a:rPr lang="en-GB" sz="2400" dirty="0" err="1" smtClean="0"/>
              <a:t>gia</a:t>
            </a:r>
            <a:r>
              <a:rPr lang="en-GB" sz="2400" dirty="0" smtClean="0"/>
              <a:t> </a:t>
            </a:r>
            <a:r>
              <a:rPr lang="en-GB" sz="2400" dirty="0" err="1" smtClean="0"/>
              <a:t>trên</a:t>
            </a:r>
            <a:r>
              <a:rPr lang="en-GB" sz="2400" dirty="0" smtClean="0"/>
              <a:t> </a:t>
            </a:r>
            <a:r>
              <a:rPr lang="en-GB" sz="2400" dirty="0" err="1" smtClean="0"/>
              <a:t>thế</a:t>
            </a:r>
            <a:r>
              <a:rPr lang="en-GB" sz="2400" dirty="0" smtClean="0"/>
              <a:t> </a:t>
            </a:r>
            <a:r>
              <a:rPr lang="en-GB" sz="2400" dirty="0" err="1" smtClean="0"/>
              <a:t>giới</a:t>
            </a:r>
            <a:r>
              <a:rPr lang="en-GB" sz="2400" dirty="0" smtClean="0"/>
              <a:t> </a:t>
            </a:r>
            <a:r>
              <a:rPr lang="en-GB" sz="2400" dirty="0" err="1" smtClean="0"/>
              <a:t>đã</a:t>
            </a:r>
            <a:r>
              <a:rPr lang="en-GB" sz="2400" dirty="0" smtClean="0"/>
              <a:t> </a:t>
            </a:r>
            <a:r>
              <a:rPr lang="en-GB" sz="2400" dirty="0" err="1" smtClean="0"/>
              <a:t>đồng</a:t>
            </a:r>
            <a:r>
              <a:rPr lang="en-GB" sz="2400" dirty="0" smtClean="0"/>
              <a:t> </a:t>
            </a:r>
            <a:r>
              <a:rPr lang="en-GB" sz="2400" dirty="0" err="1" smtClean="0"/>
              <a:t>thuận</a:t>
            </a:r>
            <a:r>
              <a:rPr lang="en-GB" sz="2400" dirty="0" smtClean="0"/>
              <a:t> </a:t>
            </a:r>
            <a:r>
              <a:rPr lang="en-GB" sz="2400" dirty="0" err="1" smtClean="0"/>
              <a:t>tôn</a:t>
            </a:r>
            <a:r>
              <a:rPr lang="en-GB" sz="2400" dirty="0" smtClean="0"/>
              <a:t> </a:t>
            </a:r>
            <a:r>
              <a:rPr lang="en-GB" sz="2400" dirty="0" err="1" smtClean="0"/>
              <a:t>trọng</a:t>
            </a:r>
            <a:r>
              <a:rPr lang="en-GB" sz="2400" dirty="0" smtClean="0"/>
              <a:t> </a:t>
            </a:r>
            <a:r>
              <a:rPr lang="en-GB" sz="2400" dirty="0" err="1" smtClean="0"/>
              <a:t>những</a:t>
            </a:r>
            <a:r>
              <a:rPr lang="en-GB" sz="2400" dirty="0" smtClean="0"/>
              <a:t> </a:t>
            </a:r>
            <a:r>
              <a:rPr lang="en-GB" sz="2400" dirty="0" err="1" smtClean="0"/>
              <a:t>quyền</a:t>
            </a:r>
            <a:r>
              <a:rPr lang="en-GB" sz="2400" dirty="0" smtClean="0"/>
              <a:t> </a:t>
            </a:r>
            <a:r>
              <a:rPr lang="en-GB" sz="2400" dirty="0" err="1" smtClean="0"/>
              <a:t>này</a:t>
            </a:r>
            <a:r>
              <a:rPr lang="en-GB" sz="2400" dirty="0" smtClean="0"/>
              <a:t>. </a:t>
            </a:r>
            <a:r>
              <a:rPr lang="en-GB" sz="2400" dirty="0" err="1" smtClean="0"/>
              <a:t>Họ</a:t>
            </a:r>
            <a:r>
              <a:rPr lang="en-GB" sz="2400" dirty="0" smtClean="0"/>
              <a:t> </a:t>
            </a:r>
            <a:r>
              <a:rPr lang="en-GB" sz="2400" dirty="0" err="1" smtClean="0"/>
              <a:t>đã</a:t>
            </a:r>
            <a:r>
              <a:rPr lang="en-GB" sz="2400" dirty="0" smtClean="0"/>
              <a:t> </a:t>
            </a:r>
            <a:r>
              <a:rPr lang="en-GB" sz="2400" dirty="0" err="1" smtClean="0"/>
              <a:t>ký</a:t>
            </a:r>
            <a:r>
              <a:rPr lang="en-GB" sz="2400" dirty="0" smtClean="0"/>
              <a:t> cam </a:t>
            </a:r>
            <a:r>
              <a:rPr lang="en-GB" sz="2400" dirty="0" err="1" smtClean="0"/>
              <a:t>kết</a:t>
            </a:r>
            <a:r>
              <a:rPr lang="en-GB" sz="2400" dirty="0" smtClean="0"/>
              <a:t> </a:t>
            </a:r>
            <a:r>
              <a:rPr lang="en-GB" sz="2400" dirty="0" err="1" smtClean="0"/>
              <a:t>rằng</a:t>
            </a:r>
            <a:r>
              <a:rPr lang="en-GB" sz="2400" dirty="0" smtClean="0"/>
              <a:t> </a:t>
            </a:r>
            <a:r>
              <a:rPr lang="en-GB" sz="2400" dirty="0" err="1" smtClean="0"/>
              <a:t>họ</a:t>
            </a:r>
            <a:r>
              <a:rPr lang="en-GB" sz="2400" dirty="0" smtClean="0"/>
              <a:t> </a:t>
            </a:r>
            <a:r>
              <a:rPr lang="en-GB" sz="2400" dirty="0" err="1" smtClean="0"/>
              <a:t>sẽ</a:t>
            </a:r>
            <a:r>
              <a:rPr lang="en-GB" sz="2400" dirty="0" smtClean="0"/>
              <a:t> </a:t>
            </a:r>
            <a:r>
              <a:rPr lang="en-GB" sz="2400" dirty="0" err="1" smtClean="0"/>
              <a:t>làm</a:t>
            </a:r>
            <a:r>
              <a:rPr lang="en-GB" sz="2400" dirty="0" smtClean="0"/>
              <a:t> </a:t>
            </a:r>
            <a:r>
              <a:rPr lang="en-GB" sz="2400" dirty="0" err="1" smtClean="0"/>
              <a:t>tất</a:t>
            </a:r>
            <a:r>
              <a:rPr lang="en-GB" sz="2400" dirty="0" smtClean="0"/>
              <a:t> </a:t>
            </a:r>
            <a:r>
              <a:rPr lang="en-GB" sz="2400" dirty="0" err="1" smtClean="0"/>
              <a:t>cả</a:t>
            </a:r>
            <a:r>
              <a:rPr lang="en-GB" sz="2400" dirty="0" smtClean="0"/>
              <a:t> </a:t>
            </a:r>
            <a:r>
              <a:rPr lang="en-GB" sz="2400" dirty="0" err="1" smtClean="0"/>
              <a:t>những</a:t>
            </a:r>
            <a:r>
              <a:rPr lang="en-GB" sz="2400" dirty="0" smtClean="0"/>
              <a:t> </a:t>
            </a:r>
            <a:r>
              <a:rPr lang="en-GB" sz="2400" dirty="0" err="1" smtClean="0"/>
              <a:t>gì</a:t>
            </a:r>
            <a:r>
              <a:rPr lang="en-GB" sz="2400" dirty="0" smtClean="0"/>
              <a:t> </a:t>
            </a:r>
            <a:r>
              <a:rPr lang="en-GB" sz="2400" dirty="0" err="1" smtClean="0"/>
              <a:t>có</a:t>
            </a:r>
            <a:r>
              <a:rPr lang="en-GB" sz="2400" dirty="0" smtClean="0"/>
              <a:t> </a:t>
            </a:r>
            <a:r>
              <a:rPr lang="en-GB" sz="2400" dirty="0" err="1" smtClean="0"/>
              <a:t>thể</a:t>
            </a:r>
            <a:r>
              <a:rPr lang="en-GB" sz="2400" dirty="0" smtClean="0"/>
              <a:t> </a:t>
            </a:r>
            <a:r>
              <a:rPr lang="en-GB" sz="2400" dirty="0" err="1" smtClean="0"/>
              <a:t>để</a:t>
            </a:r>
            <a:r>
              <a:rPr lang="en-GB" sz="2400" dirty="0" smtClean="0"/>
              <a:t> </a:t>
            </a:r>
            <a:r>
              <a:rPr lang="en-GB" sz="2400" dirty="0" err="1" smtClean="0"/>
              <a:t>bảo</a:t>
            </a:r>
            <a:r>
              <a:rPr lang="en-GB" sz="2400" dirty="0" smtClean="0"/>
              <a:t> </a:t>
            </a:r>
            <a:r>
              <a:rPr lang="en-GB" sz="2400" dirty="0" err="1" smtClean="0"/>
              <a:t>vệ</a:t>
            </a:r>
            <a:r>
              <a:rPr lang="en-GB" sz="2400" dirty="0" smtClean="0"/>
              <a:t> </a:t>
            </a:r>
            <a:r>
              <a:rPr lang="en-GB" sz="2400" dirty="0" err="1" smtClean="0"/>
              <a:t>quyền</a:t>
            </a:r>
            <a:r>
              <a:rPr lang="en-GB" sz="2400" dirty="0" smtClean="0"/>
              <a:t> </a:t>
            </a:r>
            <a:r>
              <a:rPr lang="en-GB" sz="2400" dirty="0" err="1" smtClean="0"/>
              <a:t>của</a:t>
            </a:r>
            <a:r>
              <a:rPr lang="en-GB" sz="2400" dirty="0" smtClean="0"/>
              <a:t> </a:t>
            </a:r>
            <a:r>
              <a:rPr lang="en-GB" sz="2400" dirty="0" err="1" smtClean="0"/>
              <a:t>công</a:t>
            </a:r>
            <a:r>
              <a:rPr lang="en-GB" sz="2400" dirty="0" smtClean="0"/>
              <a:t> </a:t>
            </a:r>
            <a:r>
              <a:rPr lang="en-GB" sz="2400" dirty="0" err="1" smtClean="0"/>
              <a:t>dân</a:t>
            </a:r>
            <a:r>
              <a:rPr lang="en-GB" sz="2400" dirty="0" smtClean="0"/>
              <a:t> </a:t>
            </a:r>
            <a:r>
              <a:rPr lang="en-GB" sz="2400" dirty="0" err="1" smtClean="0"/>
              <a:t>tại</a:t>
            </a:r>
            <a:r>
              <a:rPr lang="en-GB" sz="2400" dirty="0" smtClean="0"/>
              <a:t> </a:t>
            </a:r>
            <a:r>
              <a:rPr lang="en-GB" sz="2400" dirty="0" err="1" smtClean="0"/>
              <a:t>quốc</a:t>
            </a:r>
            <a:r>
              <a:rPr lang="en-GB" sz="2400" dirty="0" smtClean="0"/>
              <a:t> </a:t>
            </a:r>
            <a:r>
              <a:rPr lang="en-GB" sz="2400" dirty="0" err="1" smtClean="0"/>
              <a:t>gia</a:t>
            </a:r>
            <a:r>
              <a:rPr lang="en-GB" sz="2400" dirty="0" smtClean="0"/>
              <a:t> </a:t>
            </a:r>
            <a:r>
              <a:rPr lang="en-GB" sz="2400" dirty="0" err="1" smtClean="0"/>
              <a:t>của</a:t>
            </a:r>
            <a:r>
              <a:rPr lang="en-GB" sz="2400" dirty="0" smtClean="0"/>
              <a:t> </a:t>
            </a:r>
            <a:r>
              <a:rPr lang="en-GB" sz="2400" dirty="0" err="1" smtClean="0"/>
              <a:t>họ</a:t>
            </a:r>
            <a:r>
              <a:rPr lang="en-GB" sz="2400" dirty="0" smtClean="0"/>
              <a:t>. 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err="1" smtClean="0"/>
              <a:t>Nếu</a:t>
            </a:r>
            <a:r>
              <a:rPr lang="en-GB" sz="2400" dirty="0" smtClean="0"/>
              <a:t> </a:t>
            </a:r>
            <a:r>
              <a:rPr lang="en-GB" sz="2400" dirty="0" err="1" smtClean="0"/>
              <a:t>nhà</a:t>
            </a:r>
            <a:r>
              <a:rPr lang="en-GB" sz="2400" dirty="0" smtClean="0"/>
              <a:t> </a:t>
            </a:r>
            <a:r>
              <a:rPr lang="en-GB" sz="2400" dirty="0" err="1" smtClean="0"/>
              <a:t>cầm</a:t>
            </a:r>
            <a:r>
              <a:rPr lang="en-GB" sz="2400" dirty="0" smtClean="0"/>
              <a:t> </a:t>
            </a:r>
            <a:r>
              <a:rPr lang="en-GB" sz="2400" dirty="0" err="1" smtClean="0"/>
              <a:t>quyền</a:t>
            </a:r>
            <a:r>
              <a:rPr lang="en-GB" sz="2400" dirty="0" smtClean="0"/>
              <a:t> </a:t>
            </a:r>
            <a:r>
              <a:rPr lang="en-GB" sz="2400" dirty="0" err="1" smtClean="0"/>
              <a:t>một</a:t>
            </a:r>
            <a:r>
              <a:rPr lang="en-GB" sz="2400" dirty="0" smtClean="0"/>
              <a:t> </a:t>
            </a:r>
            <a:r>
              <a:rPr lang="en-GB" sz="2400" dirty="0" err="1" smtClean="0"/>
              <a:t>quốc</a:t>
            </a:r>
            <a:r>
              <a:rPr lang="en-GB" sz="2400" dirty="0" smtClean="0"/>
              <a:t> </a:t>
            </a:r>
            <a:r>
              <a:rPr lang="en-GB" sz="2400" dirty="0" err="1" smtClean="0"/>
              <a:t>gia</a:t>
            </a:r>
            <a:r>
              <a:rPr lang="en-GB" sz="2400" dirty="0" smtClean="0"/>
              <a:t> </a:t>
            </a:r>
            <a:r>
              <a:rPr lang="en-GB" sz="2400" dirty="0" err="1" smtClean="0"/>
              <a:t>không</a:t>
            </a:r>
            <a:r>
              <a:rPr lang="en-GB" sz="2400" dirty="0" smtClean="0"/>
              <a:t> </a:t>
            </a:r>
            <a:r>
              <a:rPr lang="en-GB" sz="2400" dirty="0" err="1" smtClean="0"/>
              <a:t>tôn</a:t>
            </a:r>
            <a:r>
              <a:rPr lang="en-GB" sz="2400" dirty="0" smtClean="0"/>
              <a:t> </a:t>
            </a:r>
            <a:r>
              <a:rPr lang="en-GB" sz="2400" dirty="0" err="1" smtClean="0"/>
              <a:t>trọng</a:t>
            </a:r>
            <a:r>
              <a:rPr lang="en-GB" sz="2400" dirty="0" smtClean="0"/>
              <a:t> </a:t>
            </a:r>
            <a:r>
              <a:rPr lang="en-GB" sz="2400" dirty="0" err="1" smtClean="0"/>
              <a:t>quyền</a:t>
            </a:r>
            <a:r>
              <a:rPr lang="en-GB" sz="2400" dirty="0" smtClean="0"/>
              <a:t> </a:t>
            </a:r>
            <a:r>
              <a:rPr lang="en-GB" sz="2400" dirty="0" err="1" smtClean="0"/>
              <a:t>của</a:t>
            </a:r>
            <a:r>
              <a:rPr lang="en-GB" sz="2400" dirty="0" smtClean="0"/>
              <a:t> </a:t>
            </a:r>
            <a:r>
              <a:rPr lang="en-GB" sz="2400" dirty="0" err="1" smtClean="0"/>
              <a:t>công</a:t>
            </a:r>
            <a:r>
              <a:rPr lang="en-GB" sz="2400" dirty="0" smtClean="0"/>
              <a:t> </a:t>
            </a:r>
            <a:r>
              <a:rPr lang="en-GB" sz="2400" dirty="0" err="1" smtClean="0"/>
              <a:t>dân</a:t>
            </a:r>
            <a:r>
              <a:rPr lang="en-GB" sz="2400" dirty="0" smtClean="0"/>
              <a:t> </a:t>
            </a:r>
            <a:r>
              <a:rPr lang="en-GB" sz="2400" dirty="0" err="1" smtClean="0"/>
              <a:t>họ</a:t>
            </a:r>
            <a:r>
              <a:rPr lang="en-GB" sz="2400" dirty="0" smtClean="0"/>
              <a:t>, </a:t>
            </a:r>
            <a:r>
              <a:rPr lang="en-GB" sz="2400" dirty="0" err="1" smtClean="0"/>
              <a:t>người</a:t>
            </a:r>
            <a:r>
              <a:rPr lang="en-GB" sz="2400" dirty="0" smtClean="0"/>
              <a:t> </a:t>
            </a:r>
            <a:r>
              <a:rPr lang="en-GB" sz="2400" dirty="0" err="1" smtClean="0"/>
              <a:t>dân</a:t>
            </a:r>
            <a:r>
              <a:rPr lang="en-GB" sz="2400" dirty="0" smtClean="0"/>
              <a:t> </a:t>
            </a:r>
            <a:r>
              <a:rPr lang="en-GB" sz="2400" dirty="0" err="1" smtClean="0"/>
              <a:t>có</a:t>
            </a:r>
            <a:r>
              <a:rPr lang="en-GB" sz="2400" dirty="0" smtClean="0"/>
              <a:t> </a:t>
            </a:r>
            <a:r>
              <a:rPr lang="en-GB" sz="2400" dirty="0" err="1" smtClean="0"/>
              <a:t>thể</a:t>
            </a:r>
            <a:r>
              <a:rPr lang="en-GB" sz="2400" dirty="0" smtClean="0"/>
              <a:t> </a:t>
            </a:r>
            <a:r>
              <a:rPr lang="en-GB" sz="2400" dirty="0" err="1" smtClean="0"/>
              <a:t>khiếu</a:t>
            </a:r>
            <a:r>
              <a:rPr lang="en-GB" sz="2400" dirty="0" smtClean="0"/>
              <a:t> </a:t>
            </a:r>
            <a:r>
              <a:rPr lang="en-GB" sz="2400" dirty="0" err="1" smtClean="0"/>
              <a:t>nại</a:t>
            </a:r>
            <a:r>
              <a:rPr lang="en-GB" sz="2400" dirty="0" smtClean="0"/>
              <a:t> </a:t>
            </a:r>
            <a:r>
              <a:rPr lang="en-GB" sz="2400" dirty="0" err="1" smtClean="0"/>
              <a:t>chính</a:t>
            </a:r>
            <a:r>
              <a:rPr lang="en-GB" sz="2400" dirty="0" smtClean="0"/>
              <a:t> </a:t>
            </a:r>
            <a:r>
              <a:rPr lang="en-GB" sz="2400" dirty="0" err="1" smtClean="0"/>
              <a:t>phủ</a:t>
            </a:r>
            <a:r>
              <a:rPr lang="en-GB" sz="2400" dirty="0" smtClean="0"/>
              <a:t>, </a:t>
            </a:r>
            <a:r>
              <a:rPr lang="en-GB" sz="2400" dirty="0" err="1" smtClean="0"/>
              <a:t>nêu</a:t>
            </a:r>
            <a:r>
              <a:rPr lang="en-GB" sz="2400" dirty="0" smtClean="0"/>
              <a:t> </a:t>
            </a:r>
            <a:r>
              <a:rPr lang="en-GB" sz="2400" dirty="0" err="1" smtClean="0"/>
              <a:t>ra</a:t>
            </a:r>
            <a:r>
              <a:rPr lang="en-GB" sz="2400" dirty="0" smtClean="0"/>
              <a:t> </a:t>
            </a:r>
            <a:r>
              <a:rPr lang="en-GB" sz="2400" dirty="0" err="1" smtClean="0"/>
              <a:t>các</a:t>
            </a:r>
            <a:r>
              <a:rPr lang="en-GB" sz="2400" dirty="0" smtClean="0"/>
              <a:t> </a:t>
            </a:r>
            <a:r>
              <a:rPr lang="en-GB" sz="2400" dirty="0" err="1" smtClean="0"/>
              <a:t>quyền</a:t>
            </a:r>
            <a:r>
              <a:rPr lang="en-GB" sz="2400" dirty="0" smtClean="0"/>
              <a:t> </a:t>
            </a:r>
            <a:r>
              <a:rPr lang="en-GB" sz="2400" dirty="0" err="1" smtClean="0"/>
              <a:t>trong</a:t>
            </a:r>
            <a:r>
              <a:rPr lang="en-GB" sz="2400" dirty="0" smtClean="0"/>
              <a:t> </a:t>
            </a:r>
            <a:r>
              <a:rPr lang="en-GB" sz="2400" dirty="0" err="1" smtClean="0"/>
              <a:t>những</a:t>
            </a:r>
            <a:r>
              <a:rPr lang="en-GB" sz="2400" dirty="0" smtClean="0"/>
              <a:t> </a:t>
            </a:r>
            <a:r>
              <a:rPr lang="en-GB" sz="2400" dirty="0" err="1" smtClean="0"/>
              <a:t>bản</a:t>
            </a:r>
            <a:r>
              <a:rPr lang="en-GB" sz="2400" dirty="0" smtClean="0"/>
              <a:t> </a:t>
            </a:r>
            <a:r>
              <a:rPr lang="en-GB" sz="2400" dirty="0" err="1" smtClean="0"/>
              <a:t>thỏa</a:t>
            </a:r>
            <a:r>
              <a:rPr lang="en-GB" sz="2400" dirty="0" smtClean="0"/>
              <a:t>  </a:t>
            </a:r>
            <a:r>
              <a:rPr lang="en-GB" sz="2400" smtClean="0"/>
              <a:t>thuận. </a:t>
            </a:r>
            <a:r>
              <a:rPr lang="en-GB" sz="2400" dirty="0" err="1" smtClean="0"/>
              <a:t>Họ</a:t>
            </a:r>
            <a:r>
              <a:rPr lang="en-GB" sz="2400" dirty="0" smtClean="0"/>
              <a:t> </a:t>
            </a:r>
            <a:r>
              <a:rPr lang="en-GB" sz="2400" dirty="0" err="1" smtClean="0"/>
              <a:t>còn</a:t>
            </a:r>
            <a:r>
              <a:rPr lang="en-GB" sz="2400" dirty="0" smtClean="0"/>
              <a:t> </a:t>
            </a:r>
            <a:r>
              <a:rPr lang="en-GB" sz="2400" dirty="0" err="1" smtClean="0"/>
              <a:t>có</a:t>
            </a:r>
            <a:r>
              <a:rPr lang="en-GB" sz="2400" dirty="0" smtClean="0"/>
              <a:t> </a:t>
            </a:r>
            <a:r>
              <a:rPr lang="en-GB" sz="2400" dirty="0" err="1" smtClean="0"/>
              <a:t>thể</a:t>
            </a:r>
            <a:r>
              <a:rPr lang="en-GB" sz="2400" dirty="0" smtClean="0"/>
              <a:t>  </a:t>
            </a:r>
            <a:r>
              <a:rPr lang="en-GB" sz="2400" dirty="0" err="1" smtClean="0"/>
              <a:t>tường</a:t>
            </a:r>
            <a:r>
              <a:rPr lang="en-GB" sz="2400" dirty="0" smtClean="0"/>
              <a:t> </a:t>
            </a:r>
            <a:r>
              <a:rPr lang="en-GB" sz="2400" dirty="0" err="1" smtClean="0"/>
              <a:t>trình</a:t>
            </a:r>
            <a:r>
              <a:rPr lang="en-GB" sz="2400" dirty="0" smtClean="0"/>
              <a:t> </a:t>
            </a:r>
            <a:r>
              <a:rPr lang="en-GB" sz="2400" dirty="0" err="1" smtClean="0"/>
              <a:t>với</a:t>
            </a:r>
            <a:r>
              <a:rPr lang="en-GB" sz="2400" dirty="0" smtClean="0"/>
              <a:t> </a:t>
            </a:r>
            <a:r>
              <a:rPr lang="en-GB" sz="2400" dirty="0" err="1" smtClean="0"/>
              <a:t>các</a:t>
            </a:r>
            <a:r>
              <a:rPr lang="en-GB" sz="2400" dirty="0" smtClean="0"/>
              <a:t> </a:t>
            </a:r>
            <a:r>
              <a:rPr lang="en-GB" sz="2400" dirty="0" err="1" smtClean="0"/>
              <a:t>quốc</a:t>
            </a:r>
            <a:r>
              <a:rPr lang="en-GB" sz="2400" dirty="0" smtClean="0"/>
              <a:t> </a:t>
            </a:r>
            <a:r>
              <a:rPr lang="en-GB" sz="2400" dirty="0" err="1" smtClean="0"/>
              <a:t>gia</a:t>
            </a:r>
            <a:r>
              <a:rPr lang="en-GB" sz="2400" dirty="0" smtClean="0"/>
              <a:t> </a:t>
            </a:r>
            <a:r>
              <a:rPr lang="en-GB" sz="2400" dirty="0" err="1" smtClean="0"/>
              <a:t>và</a:t>
            </a:r>
            <a:r>
              <a:rPr lang="en-GB" sz="2400" dirty="0" smtClean="0"/>
              <a:t> </a:t>
            </a:r>
            <a:r>
              <a:rPr lang="en-GB" sz="2400" dirty="0" err="1" smtClean="0"/>
              <a:t>cá</a:t>
            </a:r>
            <a:r>
              <a:rPr lang="en-GB" sz="2400" dirty="0" smtClean="0"/>
              <a:t> </a:t>
            </a:r>
            <a:r>
              <a:rPr lang="en-GB" sz="2400" dirty="0" err="1" smtClean="0"/>
              <a:t>nhân</a:t>
            </a:r>
            <a:r>
              <a:rPr lang="en-GB" sz="2400" dirty="0" smtClean="0"/>
              <a:t> </a:t>
            </a:r>
            <a:r>
              <a:rPr lang="en-GB" sz="2400" dirty="0" err="1" smtClean="0"/>
              <a:t>khác</a:t>
            </a:r>
            <a:r>
              <a:rPr lang="en-GB" sz="2400" dirty="0" smtClean="0"/>
              <a:t> </a:t>
            </a:r>
            <a:r>
              <a:rPr lang="en-GB" sz="2400" dirty="0" err="1" smtClean="0"/>
              <a:t>về</a:t>
            </a:r>
            <a:r>
              <a:rPr lang="en-GB" sz="2400" dirty="0" smtClean="0"/>
              <a:t> </a:t>
            </a:r>
            <a:r>
              <a:rPr lang="en-GB" sz="2400" dirty="0" err="1" smtClean="0"/>
              <a:t>khiếu</a:t>
            </a:r>
            <a:r>
              <a:rPr lang="en-GB" sz="2400" dirty="0" smtClean="0"/>
              <a:t> </a:t>
            </a:r>
            <a:r>
              <a:rPr lang="en-GB" sz="2400" dirty="0" err="1" smtClean="0"/>
              <a:t>nại</a:t>
            </a:r>
            <a:r>
              <a:rPr lang="en-GB" sz="2400" dirty="0" smtClean="0"/>
              <a:t> </a:t>
            </a:r>
            <a:r>
              <a:rPr lang="en-GB" sz="2400" dirty="0" err="1" smtClean="0"/>
              <a:t>của</a:t>
            </a:r>
            <a:r>
              <a:rPr lang="en-GB" sz="2400" dirty="0" smtClean="0"/>
              <a:t> </a:t>
            </a:r>
            <a:r>
              <a:rPr lang="en-GB" sz="2400" dirty="0" err="1" smtClean="0"/>
              <a:t>họ</a:t>
            </a:r>
            <a:r>
              <a:rPr lang="en-GB" sz="2400" dirty="0" smtClean="0"/>
              <a:t>.</a:t>
            </a:r>
            <a:endParaRPr lang="en-GB" sz="2400" dirty="0"/>
          </a:p>
          <a:p>
            <a:pPr>
              <a:buNone/>
            </a:pPr>
            <a:endParaRPr lang="en-GB" sz="2400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 l="7560" t="17956" r="45188" b="40698"/>
          <a:stretch>
            <a:fillRect/>
          </a:stretch>
        </p:blipFill>
        <p:spPr bwMode="auto">
          <a:xfrm>
            <a:off x="3131840" y="3068960"/>
            <a:ext cx="2450703" cy="171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6276336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Nhân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quyền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thập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tài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liệu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Bài</a:t>
            </a:r>
            <a:r>
              <a:rPr lang="en-GB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i="1" dirty="0" err="1" smtClean="0">
                <a:solidFill>
                  <a:schemeClr val="bg1">
                    <a:lumMod val="50000"/>
                  </a:schemeClr>
                </a:solidFill>
              </a:rPr>
              <a:t>Một</a:t>
            </a:r>
            <a:endParaRPr lang="en-GB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1035</TotalTime>
  <Words>1201</Words>
  <Application>Microsoft Office PowerPoint</Application>
  <PresentationFormat>On-screen Show (4:3)</PresentationFormat>
  <Paragraphs>87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Banded</vt:lpstr>
      <vt:lpstr>NHÂN QUYỀN LÀ GÌ? </vt:lpstr>
      <vt:lpstr>NHÂN QUYỀN LÀ GÌ? </vt:lpstr>
      <vt:lpstr>CÁCH ĐỐI XỬ VỚI BÀ A NHƯ VẬY LÀ SAI TRÁI</vt:lpstr>
      <vt:lpstr>NHÂN QUYỀN… CHO TẤT CẢ MỌI NGƯỜI</vt:lpstr>
      <vt:lpstr>Những điều tham khảo TỪ Udhr</vt:lpstr>
      <vt:lpstr>CÁC DỮ KiỆN VỀ NHÂN QUYỀN</vt:lpstr>
      <vt:lpstr>CÁC DỮ KiỆN VỀ NHÂN QUYỀN</vt:lpstr>
      <vt:lpstr>CÁC DỮ KiỆN VỀ NHÂN QUYỀN</vt:lpstr>
      <vt:lpstr>Vì SAO ĐiỀU NÀY QUAN TRỌNG?</vt:lpstr>
      <vt:lpstr>TỰ DO TÔN GIÁO VÀ Niềm Tin LÀ GÌ? </vt:lpstr>
      <vt:lpstr>CÁCH ĐỐI XỬ VỚI ÔNG B NHƯ VẬY LÀ SAI TRÁI </vt:lpstr>
      <vt:lpstr>ĐẾN LƯỢT CÁC BẠN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chloe</dc:creator>
  <cp:lastModifiedBy>A</cp:lastModifiedBy>
  <cp:revision>110</cp:revision>
  <dcterms:created xsi:type="dcterms:W3CDTF">2016-01-19T17:58:00Z</dcterms:created>
  <dcterms:modified xsi:type="dcterms:W3CDTF">2016-04-11T13:33:40Z</dcterms:modified>
</cp:coreProperties>
</file>