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2" r:id="rId7"/>
    <p:sldId id="257" r:id="rId8"/>
    <p:sldId id="258" r:id="rId9"/>
    <p:sldId id="259" r:id="rId10"/>
    <p:sldId id="263" r:id="rId11"/>
    <p:sldId id="260" r:id="rId12"/>
    <p:sldId id="261" r:id="rId13"/>
    <p:sldId id="269" r:id="rId14"/>
    <p:sldId id="264" r:id="rId15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9" autoAdjust="0"/>
    <p:restoredTop sz="94660"/>
  </p:normalViewPr>
  <p:slideViewPr>
    <p:cSldViewPr snapToGrid="0">
      <p:cViewPr varScale="1">
        <p:scale>
          <a:sx n="74" d="100"/>
          <a:sy n="74" d="100"/>
        </p:scale>
        <p:origin x="-37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B2DE9-BC37-4E4F-91C9-43C2BFDB3E0D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B6310-7161-4FFD-9872-63917FF72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258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B2DE9-BC37-4E4F-91C9-43C2BFDB3E0D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B6310-7161-4FFD-9872-63917FF72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946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B2DE9-BC37-4E4F-91C9-43C2BFDB3E0D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B6310-7161-4FFD-9872-63917FF72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959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B2DE9-BC37-4E4F-91C9-43C2BFDB3E0D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B6310-7161-4FFD-9872-63917FF72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203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B2DE9-BC37-4E4F-91C9-43C2BFDB3E0D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B6310-7161-4FFD-9872-63917FF72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173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B2DE9-BC37-4E4F-91C9-43C2BFDB3E0D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B6310-7161-4FFD-9872-63917FF72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500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B2DE9-BC37-4E4F-91C9-43C2BFDB3E0D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B6310-7161-4FFD-9872-63917FF72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592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B2DE9-BC37-4E4F-91C9-43C2BFDB3E0D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B6310-7161-4FFD-9872-63917FF72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399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B2DE9-BC37-4E4F-91C9-43C2BFDB3E0D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B6310-7161-4FFD-9872-63917FF72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940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B2DE9-BC37-4E4F-91C9-43C2BFDB3E0D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B6310-7161-4FFD-9872-63917FF72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940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B2DE9-BC37-4E4F-91C9-43C2BFDB3E0D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B6310-7161-4FFD-9872-63917FF72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212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2DE9-BC37-4E4F-91C9-43C2BFDB3E0D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B6310-7161-4FFD-9872-63917FF72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965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Tổ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chức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err="1" smtClean="0">
                <a:solidFill>
                  <a:srgbClr val="FF0000"/>
                </a:solidFill>
              </a:rPr>
              <a:t>Các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yếu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tố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nền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tảng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70C0"/>
                </a:solidFill>
              </a:rPr>
              <a:t>Nguyễn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Đình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Thắng</a:t>
            </a:r>
            <a:endParaRPr lang="en-US" b="1" dirty="0" smtClean="0">
              <a:solidFill>
                <a:srgbClr val="0070C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12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Nêu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Độc</a:t>
            </a:r>
            <a:r>
              <a:rPr lang="en-US" dirty="0" smtClean="0"/>
              <a:t> </a:t>
            </a:r>
            <a:r>
              <a:rPr lang="en-US" dirty="0" err="1" smtClean="0"/>
              <a:t>lập</a:t>
            </a:r>
            <a:r>
              <a:rPr lang="en-US" dirty="0" smtClean="0"/>
              <a:t>, </a:t>
            </a:r>
            <a:r>
              <a:rPr lang="en-US" dirty="0" err="1" smtClean="0"/>
              <a:t>hoà</a:t>
            </a:r>
            <a:r>
              <a:rPr lang="en-US" dirty="0" smtClean="0"/>
              <a:t> </a:t>
            </a:r>
            <a:r>
              <a:rPr lang="en-US" dirty="0" err="1" smtClean="0"/>
              <a:t>bình</a:t>
            </a:r>
            <a:r>
              <a:rPr lang="en-US" dirty="0" smtClean="0"/>
              <a:t>, </a:t>
            </a:r>
            <a:r>
              <a:rPr lang="en-US" dirty="0" err="1" smtClean="0"/>
              <a:t>hạnh</a:t>
            </a:r>
            <a:r>
              <a:rPr lang="en-US" dirty="0" smtClean="0"/>
              <a:t> </a:t>
            </a:r>
            <a:r>
              <a:rPr lang="en-US" dirty="0" err="1" smtClean="0"/>
              <a:t>phúc</a:t>
            </a:r>
            <a:r>
              <a:rPr lang="en-US" dirty="0" smtClean="0"/>
              <a:t>: </a:t>
            </a:r>
            <a:r>
              <a:rPr lang="en-US" dirty="0" err="1" smtClean="0"/>
              <a:t>cái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54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Viễn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ảnh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trạng</a:t>
            </a:r>
            <a:r>
              <a:rPr lang="en-US" dirty="0" smtClean="0"/>
              <a:t> </a:t>
            </a:r>
            <a:r>
              <a:rPr lang="en-US" dirty="0" err="1" smtClean="0"/>
              <a:t>thái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t</a:t>
            </a:r>
            <a:r>
              <a:rPr lang="vi-VN" dirty="0" smtClean="0"/>
              <a:t>ượ</a:t>
            </a:r>
            <a:r>
              <a:rPr lang="en-US" dirty="0" smtClean="0"/>
              <a:t>ng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đạt</a:t>
            </a:r>
            <a:r>
              <a:rPr lang="en-US" dirty="0" smtClean="0"/>
              <a:t> </a:t>
            </a:r>
            <a:r>
              <a:rPr lang="vi-VN" dirty="0" smtClean="0"/>
              <a:t>ướ</a:t>
            </a:r>
            <a:r>
              <a:rPr lang="en-US" dirty="0" smtClean="0"/>
              <a:t>c </a:t>
            </a:r>
            <a:r>
              <a:rPr lang="en-US" dirty="0" err="1" smtClean="0"/>
              <a:t>nguyện</a:t>
            </a:r>
            <a:r>
              <a:rPr lang="en-US" dirty="0" smtClean="0"/>
              <a:t> (</a:t>
            </a:r>
            <a:r>
              <a:rPr lang="en-US" dirty="0" err="1" smtClean="0"/>
              <a:t>nghĩa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chức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sứ</a:t>
            </a:r>
            <a:r>
              <a:rPr lang="en-US" dirty="0" smtClean="0"/>
              <a:t> </a:t>
            </a:r>
            <a:r>
              <a:rPr lang="en-US" dirty="0" err="1" smtClean="0"/>
              <a:t>mạng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Phóng</a:t>
            </a:r>
            <a:r>
              <a:rPr lang="en-US" dirty="0" smtClean="0"/>
              <a:t> </a:t>
            </a:r>
            <a:r>
              <a:rPr lang="en-US" dirty="0" err="1" smtClean="0"/>
              <a:t>tầm</a:t>
            </a:r>
            <a:r>
              <a:rPr lang="en-US" dirty="0" smtClean="0"/>
              <a:t> </a:t>
            </a:r>
            <a:r>
              <a:rPr lang="en-US" dirty="0" err="1" smtClean="0"/>
              <a:t>nhìn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t</a:t>
            </a:r>
            <a:r>
              <a:rPr lang="vi-VN" dirty="0" smtClean="0"/>
              <a:t>ươ</a:t>
            </a:r>
            <a:r>
              <a:rPr lang="en-US" dirty="0" smtClean="0"/>
              <a:t>ng </a:t>
            </a:r>
            <a:r>
              <a:rPr lang="en-US" dirty="0" err="1" smtClean="0"/>
              <a:t>lai</a:t>
            </a:r>
            <a:endParaRPr lang="en-US" dirty="0" smtClean="0"/>
          </a:p>
          <a:p>
            <a:pPr lvl="1"/>
            <a:r>
              <a:rPr lang="en-US" dirty="0" err="1" smtClean="0"/>
              <a:t>Bất</a:t>
            </a:r>
            <a:r>
              <a:rPr lang="en-US" dirty="0" smtClean="0"/>
              <a:t> </a:t>
            </a:r>
            <a:r>
              <a:rPr lang="en-US" dirty="0" err="1" smtClean="0"/>
              <a:t>luận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trạng</a:t>
            </a:r>
            <a:endParaRPr lang="en-US" dirty="0" smtClean="0"/>
          </a:p>
          <a:p>
            <a:pPr lvl="1"/>
            <a:r>
              <a:rPr lang="en-US" dirty="0" err="1"/>
              <a:t>C</a:t>
            </a:r>
            <a:r>
              <a:rPr lang="en-US" dirty="0" err="1" smtClean="0"/>
              <a:t>ách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sẽ</a:t>
            </a:r>
            <a:r>
              <a:rPr lang="en-US" dirty="0" smtClean="0"/>
              <a:t>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, </a:t>
            </a:r>
            <a:r>
              <a:rPr lang="en-US" dirty="0" err="1" smtClean="0"/>
              <a:t>tầm</a:t>
            </a:r>
            <a:r>
              <a:rPr lang="en-US" dirty="0" smtClean="0"/>
              <a:t> </a:t>
            </a:r>
            <a:r>
              <a:rPr lang="en-US" dirty="0" err="1" smtClean="0"/>
              <a:t>nhìn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BPSOS </a:t>
            </a:r>
            <a:r>
              <a:rPr lang="en-US" dirty="0" err="1" smtClean="0"/>
              <a:t>là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Mọi</a:t>
            </a:r>
            <a:r>
              <a:rPr lang="en-US" dirty="0" smtClean="0"/>
              <a:t> </a:t>
            </a:r>
            <a:r>
              <a:rPr lang="en-US" dirty="0" err="1" smtClean="0"/>
              <a:t>cá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cộng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ng</a:t>
            </a:r>
            <a:r>
              <a:rPr lang="vi-VN" dirty="0" smtClean="0"/>
              <a:t>ườ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Việt</a:t>
            </a:r>
            <a:r>
              <a:rPr lang="en-US" dirty="0" smtClean="0"/>
              <a:t>, </a:t>
            </a:r>
            <a:r>
              <a:rPr lang="en-US" dirty="0" err="1" smtClean="0"/>
              <a:t>bất</a:t>
            </a:r>
            <a:r>
              <a:rPr lang="en-US" dirty="0" smtClean="0"/>
              <a:t> </a:t>
            </a:r>
            <a:r>
              <a:rPr lang="en-US" dirty="0" err="1" smtClean="0"/>
              <a:t>kỳ</a:t>
            </a:r>
            <a:r>
              <a:rPr lang="en-US" dirty="0" smtClean="0"/>
              <a:t> n</a:t>
            </a:r>
            <a:r>
              <a:rPr lang="vi-VN" dirty="0" smtClean="0"/>
              <a:t>ơ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đâu</a:t>
            </a:r>
            <a:r>
              <a:rPr lang="en-US" dirty="0" smtClean="0"/>
              <a:t>, </a:t>
            </a:r>
            <a:r>
              <a:rPr lang="en-US" dirty="0" err="1" smtClean="0"/>
              <a:t>sẽ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nhằm</a:t>
            </a:r>
            <a:r>
              <a:rPr lang="en-US" dirty="0" smtClean="0"/>
              <a:t> m</a:t>
            </a:r>
            <a:r>
              <a:rPr lang="vi-VN" dirty="0" smtClean="0"/>
              <a:t>ư</a:t>
            </a:r>
            <a:r>
              <a:rPr lang="en-US" dirty="0" smtClean="0"/>
              <a:t>u </a:t>
            </a:r>
            <a:r>
              <a:rPr lang="en-US" dirty="0" err="1" smtClean="0"/>
              <a:t>cầu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 do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phẩm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mình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50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ước</a:t>
            </a:r>
            <a:r>
              <a:rPr lang="en-US" dirty="0" smtClean="0"/>
              <a:t> </a:t>
            </a:r>
            <a:r>
              <a:rPr lang="en-US" dirty="0" err="1" smtClean="0"/>
              <a:t>nguyện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Cho </a:t>
            </a:r>
            <a:r>
              <a:rPr lang="en-US" dirty="0" err="1" smtClean="0"/>
              <a:t>phép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nhắc</a:t>
            </a:r>
            <a:r>
              <a:rPr lang="en-US" dirty="0" smtClean="0"/>
              <a:t> </a:t>
            </a:r>
            <a:r>
              <a:rPr lang="en-US" dirty="0" err="1" smtClean="0"/>
              <a:t>nhở</a:t>
            </a:r>
            <a:r>
              <a:rPr lang="en-US" dirty="0" smtClean="0"/>
              <a:t>:</a:t>
            </a:r>
          </a:p>
          <a:p>
            <a:pPr lvl="1"/>
            <a:r>
              <a:rPr lang="en-US" smtClean="0"/>
              <a:t>Theo </a:t>
            </a:r>
            <a:r>
              <a:rPr lang="en-US" smtClean="0"/>
              <a:t>đuổi </a:t>
            </a:r>
            <a:r>
              <a:rPr lang="en-US" dirty="0" err="1" smtClean="0"/>
              <a:t>ước</a:t>
            </a:r>
            <a:r>
              <a:rPr lang="en-US" dirty="0" smtClean="0"/>
              <a:t> </a:t>
            </a:r>
            <a:r>
              <a:rPr lang="en-US" dirty="0" err="1" smtClean="0"/>
              <a:t>nguyện</a:t>
            </a:r>
            <a:r>
              <a:rPr lang="en-US" dirty="0" smtClean="0"/>
              <a:t>, </a:t>
            </a:r>
            <a:r>
              <a:rPr lang="en-US" dirty="0" err="1" smtClean="0"/>
              <a:t>vượt</a:t>
            </a:r>
            <a:r>
              <a:rPr lang="en-US" dirty="0" smtClean="0"/>
              <a:t> </a:t>
            </a:r>
            <a:r>
              <a:rPr lang="en-US" dirty="0" err="1" smtClean="0"/>
              <a:t>giới</a:t>
            </a:r>
            <a:r>
              <a:rPr lang="en-US" dirty="0" smtClean="0"/>
              <a:t> </a:t>
            </a:r>
            <a:r>
              <a:rPr lang="en-US" dirty="0" err="1" smtClean="0"/>
              <a:t>hạn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cản</a:t>
            </a:r>
            <a:r>
              <a:rPr lang="en-US" dirty="0" smtClean="0"/>
              <a:t> </a:t>
            </a:r>
            <a:r>
              <a:rPr lang="en-US" dirty="0" err="1" smtClean="0"/>
              <a:t>trở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err="1" smtClean="0"/>
              <a:t>Thiếu</a:t>
            </a:r>
            <a:r>
              <a:rPr lang="en-US" dirty="0" smtClean="0"/>
              <a:t> </a:t>
            </a:r>
            <a:r>
              <a:rPr lang="en-US" dirty="0" err="1" smtClean="0"/>
              <a:t>tầm</a:t>
            </a:r>
            <a:r>
              <a:rPr lang="en-US" dirty="0" smtClean="0"/>
              <a:t> </a:t>
            </a:r>
            <a:r>
              <a:rPr lang="en-US" dirty="0" err="1" smtClean="0"/>
              <a:t>nhìn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Sống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giới</a:t>
            </a:r>
            <a:r>
              <a:rPr lang="en-US" dirty="0" smtClean="0"/>
              <a:t> </a:t>
            </a:r>
            <a:r>
              <a:rPr lang="en-US" dirty="0" err="1" smtClean="0"/>
              <a:t>hạn</a:t>
            </a:r>
            <a:r>
              <a:rPr lang="en-US" dirty="0" smtClean="0"/>
              <a:t>, </a:t>
            </a:r>
            <a:r>
              <a:rPr lang="en-US" dirty="0" err="1" smtClean="0"/>
              <a:t>giảm</a:t>
            </a:r>
            <a:r>
              <a:rPr lang="en-US" dirty="0" smtClean="0"/>
              <a:t> </a:t>
            </a:r>
            <a:r>
              <a:rPr lang="en-US" dirty="0" err="1" smtClean="0"/>
              <a:t>ước</a:t>
            </a:r>
            <a:r>
              <a:rPr lang="en-US" dirty="0" smtClean="0"/>
              <a:t> </a:t>
            </a:r>
            <a:r>
              <a:rPr lang="en-US" dirty="0" err="1" smtClean="0"/>
              <a:t>nguyện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18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ví dụ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tầm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nhìn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2017" y="1371081"/>
            <a:ext cx="7275655" cy="5186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7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Bài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Tập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Mỗi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chủ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lvl="1"/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hay </a:t>
            </a:r>
            <a:r>
              <a:rPr lang="en-US" dirty="0" err="1" smtClean="0"/>
              <a:t>hai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 </a:t>
            </a:r>
            <a:r>
              <a:rPr lang="en-US" dirty="0" err="1" smtClean="0"/>
              <a:t>đức</a:t>
            </a:r>
            <a:r>
              <a:rPr lang="en-US" dirty="0" smtClean="0"/>
              <a:t> </a:t>
            </a:r>
            <a:r>
              <a:rPr lang="en-US" dirty="0" err="1" smtClean="0"/>
              <a:t>lõi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err="1" smtClean="0"/>
              <a:t>Ấn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tầm</a:t>
            </a:r>
            <a:r>
              <a:rPr lang="en-US" dirty="0" smtClean="0"/>
              <a:t> </a:t>
            </a:r>
            <a:r>
              <a:rPr lang="en-US" dirty="0" err="1" smtClean="0"/>
              <a:t>nhìn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r>
              <a:rPr lang="en-US" dirty="0" smtClean="0"/>
              <a:t>: </a:t>
            </a:r>
            <a:r>
              <a:rPr lang="en-US" dirty="0" err="1" smtClean="0"/>
              <a:t>Mô</a:t>
            </a:r>
            <a:r>
              <a:rPr lang="en-US" dirty="0" smtClean="0"/>
              <a:t> </a:t>
            </a:r>
            <a:r>
              <a:rPr lang="en-US" dirty="0" err="1" smtClean="0"/>
              <a:t>tả</a:t>
            </a:r>
            <a:r>
              <a:rPr lang="en-US" dirty="0" smtClean="0"/>
              <a:t> </a:t>
            </a:r>
            <a:r>
              <a:rPr lang="en-US" dirty="0" err="1" smtClean="0"/>
              <a:t>trạng</a:t>
            </a:r>
            <a:r>
              <a:rPr lang="en-US" dirty="0" smtClean="0"/>
              <a:t> </a:t>
            </a:r>
            <a:r>
              <a:rPr lang="en-US" dirty="0" err="1" smtClean="0"/>
              <a:t>thái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t</a:t>
            </a:r>
            <a:r>
              <a:rPr lang="vi-VN" dirty="0" smtClean="0"/>
              <a:t>ượ</a:t>
            </a:r>
            <a:r>
              <a:rPr lang="en-US" dirty="0" smtClean="0"/>
              <a:t>ng </a:t>
            </a:r>
            <a:r>
              <a:rPr lang="en-US" dirty="0" err="1" smtClean="0"/>
              <a:t>phục</a:t>
            </a:r>
            <a:r>
              <a:rPr lang="en-US" dirty="0" smtClean="0"/>
              <a:t> vu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đạt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cuối</a:t>
            </a:r>
            <a:r>
              <a:rPr lang="en-US" dirty="0" smtClean="0"/>
              <a:t> </a:t>
            </a:r>
            <a:r>
              <a:rPr lang="en-US" dirty="0" err="1" smtClean="0"/>
              <a:t>cùng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6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Lý do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lập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chức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Vượt</a:t>
            </a:r>
            <a:r>
              <a:rPr lang="en-US" dirty="0" smtClean="0"/>
              <a:t> </a:t>
            </a:r>
            <a:r>
              <a:rPr lang="en-US" dirty="0" err="1" smtClean="0"/>
              <a:t>lên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những</a:t>
            </a:r>
            <a:r>
              <a:rPr lang="en-US" dirty="0" smtClean="0"/>
              <a:t> </a:t>
            </a:r>
            <a:r>
              <a:rPr lang="en-US" dirty="0" err="1" smtClean="0"/>
              <a:t>giới</a:t>
            </a:r>
            <a:r>
              <a:rPr lang="en-US" dirty="0" smtClean="0"/>
              <a:t> </a:t>
            </a:r>
            <a:r>
              <a:rPr lang="en-US" dirty="0" err="1" smtClean="0"/>
              <a:t>hạn</a:t>
            </a:r>
            <a:r>
              <a:rPr lang="en-US" dirty="0" smtClean="0"/>
              <a:t> </a:t>
            </a:r>
            <a:r>
              <a:rPr lang="en-US" dirty="0" err="1" smtClean="0"/>
              <a:t>của</a:t>
            </a:r>
            <a:r>
              <a:rPr lang="en-US" dirty="0" smtClean="0"/>
              <a:t> </a:t>
            </a:r>
            <a:r>
              <a:rPr lang="en-US" dirty="0" err="1" smtClean="0"/>
              <a:t>ca</a:t>
            </a:r>
            <a:r>
              <a:rPr lang="en-US" dirty="0" smtClean="0"/>
              <a:t>́ </a:t>
            </a:r>
            <a:r>
              <a:rPr lang="en-US" dirty="0" err="1" smtClean="0"/>
              <a:t>nhân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Tăng</a:t>
            </a:r>
            <a:r>
              <a:rPr lang="en-US" dirty="0" smtClean="0"/>
              <a:t> </a:t>
            </a:r>
            <a:r>
              <a:rPr lang="en-US" dirty="0" err="1" smtClean="0"/>
              <a:t>hiệu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của</a:t>
            </a:r>
            <a:r>
              <a:rPr lang="en-US" dirty="0" smtClean="0"/>
              <a:t> </a:t>
            </a:r>
            <a:r>
              <a:rPr lang="en-US" dirty="0" err="1" smtClean="0"/>
              <a:t>những</a:t>
            </a:r>
            <a:r>
              <a:rPr lang="en-US" dirty="0" smtClean="0"/>
              <a:t> </a:t>
            </a:r>
            <a:r>
              <a:rPr lang="en-US" dirty="0" err="1" smtClean="0"/>
              <a:t>người</a:t>
            </a:r>
            <a:r>
              <a:rPr lang="en-US" dirty="0" smtClean="0"/>
              <a:t> </a:t>
            </a:r>
            <a:r>
              <a:rPr lang="en-US" dirty="0" err="1" smtClean="0"/>
              <a:t>tham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: </a:t>
            </a:r>
            <a:r>
              <a:rPr lang="en-US" dirty="0" err="1" smtClean="0"/>
              <a:t>Hiệu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tổng</a:t>
            </a:r>
            <a:r>
              <a:rPr lang="en-US" dirty="0" smtClean="0"/>
              <a:t> </a:t>
            </a:r>
            <a:r>
              <a:rPr lang="en-US" dirty="0" err="1" smtClean="0"/>
              <a:t>hợp</a:t>
            </a:r>
            <a:r>
              <a:rPr lang="en-US" dirty="0" smtClean="0"/>
              <a:t> </a:t>
            </a:r>
            <a:r>
              <a:rPr lang="en-US" dirty="0" err="1" smtClean="0"/>
              <a:t>lớn</a:t>
            </a:r>
            <a:r>
              <a:rPr lang="en-US" dirty="0" smtClean="0"/>
              <a:t> </a:t>
            </a:r>
            <a:r>
              <a:rPr lang="en-US" dirty="0" err="1" smtClean="0"/>
              <a:t>hơn</a:t>
            </a:r>
            <a:r>
              <a:rPr lang="en-US" dirty="0" smtClean="0"/>
              <a:t> </a:t>
            </a:r>
            <a:r>
              <a:rPr lang="en-US" dirty="0" err="1" smtClean="0"/>
              <a:t>hiệu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ca</a:t>
            </a:r>
            <a:r>
              <a:rPr lang="en-US" dirty="0" smtClean="0"/>
              <a:t>́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cộng</a:t>
            </a:r>
            <a:r>
              <a:rPr lang="en-US" dirty="0" smtClean="0"/>
              <a:t> </a:t>
            </a:r>
            <a:r>
              <a:rPr lang="en-US" dirty="0" err="1" smtClean="0"/>
              <a:t>lại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Duy</a:t>
            </a:r>
            <a:r>
              <a:rPr lang="en-US" dirty="0" smtClean="0"/>
              <a:t> trì </a:t>
            </a:r>
            <a:r>
              <a:rPr lang="en-US" dirty="0" err="1" smtClean="0"/>
              <a:t>tính</a:t>
            </a:r>
            <a:r>
              <a:rPr lang="en-US" dirty="0" smtClean="0"/>
              <a:t> </a:t>
            </a:r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tục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̀ </a:t>
            </a:r>
            <a:r>
              <a:rPr lang="en-US" dirty="0" err="1" smtClean="0"/>
              <a:t>sư</a:t>
            </a:r>
            <a:r>
              <a:rPr lang="en-US" dirty="0" smtClean="0"/>
              <a:t>̣ </a:t>
            </a:r>
            <a:r>
              <a:rPr lang="en-US" dirty="0" err="1" smtClean="0"/>
              <a:t>trường</a:t>
            </a:r>
            <a:r>
              <a:rPr lang="en-US" dirty="0" smtClean="0"/>
              <a:t> </a:t>
            </a:r>
            <a:r>
              <a:rPr lang="en-US" dirty="0" err="1" smtClean="0"/>
              <a:t>tồn</a:t>
            </a:r>
            <a:r>
              <a:rPr lang="en-US" dirty="0" smtClean="0"/>
              <a:t> </a:t>
            </a:r>
            <a:r>
              <a:rPr lang="en-US" dirty="0" err="1" smtClean="0"/>
              <a:t>bất</a:t>
            </a:r>
            <a:r>
              <a:rPr lang="en-US" dirty="0" smtClean="0"/>
              <a:t> </a:t>
            </a:r>
            <a:r>
              <a:rPr lang="en-US" dirty="0" err="1" smtClean="0"/>
              <a:t>luận</a:t>
            </a:r>
            <a:r>
              <a:rPr lang="en-US" dirty="0" smtClean="0"/>
              <a:t> </a:t>
            </a:r>
            <a:r>
              <a:rPr lang="en-US" dirty="0" err="1" smtClean="0"/>
              <a:t>những</a:t>
            </a:r>
            <a:r>
              <a:rPr lang="en-US" dirty="0" smtClean="0"/>
              <a:t>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đổi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̀ </a:t>
            </a:r>
            <a:r>
              <a:rPr lang="en-US" dirty="0" err="1" smtClean="0"/>
              <a:t>dao</a:t>
            </a:r>
            <a:r>
              <a:rPr lang="en-US" dirty="0" smtClean="0"/>
              <a:t> </a:t>
            </a:r>
            <a:r>
              <a:rPr lang="en-US" dirty="0" err="1" smtClean="0"/>
              <a:t>động</a:t>
            </a:r>
            <a:r>
              <a:rPr lang="en-US" dirty="0" smtClean="0"/>
              <a:t> </a:t>
            </a:r>
            <a:r>
              <a:rPr lang="en-US" dirty="0" err="1" smtClean="0"/>
              <a:t>ca</a:t>
            </a:r>
            <a:r>
              <a:rPr lang="en-US" dirty="0" smtClean="0"/>
              <a:t>́ </a:t>
            </a:r>
            <a:r>
              <a:rPr lang="en-US" dirty="0" err="1" smtClean="0"/>
              <a:t>nhân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Mỗi</a:t>
            </a:r>
            <a:r>
              <a:rPr lang="en-US" dirty="0" smtClean="0"/>
              <a:t> </a:t>
            </a:r>
            <a:r>
              <a:rPr lang="en-US" dirty="0" err="1" smtClean="0"/>
              <a:t>người</a:t>
            </a:r>
            <a:r>
              <a:rPr lang="en-US" dirty="0" smtClean="0"/>
              <a:t> </a:t>
            </a:r>
            <a:r>
              <a:rPr lang="en-US" dirty="0" err="1" smtClean="0"/>
              <a:t>dùng</a:t>
            </a:r>
            <a:r>
              <a:rPr lang="en-US" dirty="0" smtClean="0"/>
              <a:t> </a:t>
            </a:r>
            <a:r>
              <a:rPr lang="en-US" dirty="0" err="1" smtClean="0"/>
              <a:t>sơ</a:t>
            </a:r>
            <a:r>
              <a:rPr lang="en-US" dirty="0" smtClean="0"/>
              <a:t>̉ </a:t>
            </a:r>
            <a:r>
              <a:rPr lang="en-US" dirty="0" err="1" smtClean="0"/>
              <a:t>trường</a:t>
            </a:r>
            <a:r>
              <a:rPr lang="en-US" dirty="0" smtClean="0"/>
              <a:t> </a:t>
            </a:r>
            <a:r>
              <a:rPr lang="en-US" dirty="0" err="1" smtClean="0"/>
              <a:t>của</a:t>
            </a:r>
            <a:r>
              <a:rPr lang="en-US" dirty="0" smtClean="0"/>
              <a:t> </a:t>
            </a:r>
            <a:r>
              <a:rPr lang="en-US" dirty="0" err="1" smtClean="0"/>
              <a:t>mình</a:t>
            </a:r>
            <a:r>
              <a:rPr lang="en-US" dirty="0" smtClean="0"/>
              <a:t>;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phải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tâm</a:t>
            </a:r>
            <a:r>
              <a:rPr lang="en-US" dirty="0" smtClean="0"/>
              <a:t> </a:t>
            </a:r>
            <a:r>
              <a:rPr lang="en-US" dirty="0" err="1" smtClean="0"/>
              <a:t>đến</a:t>
            </a:r>
            <a:r>
              <a:rPr lang="en-US" dirty="0" smtClean="0"/>
              <a:t> </a:t>
            </a:r>
            <a:r>
              <a:rPr lang="en-US" dirty="0" err="1" smtClean="0"/>
              <a:t>sơ</a:t>
            </a:r>
            <a:r>
              <a:rPr lang="en-US" dirty="0" smtClean="0"/>
              <a:t>̉ </a:t>
            </a:r>
            <a:r>
              <a:rPr lang="en-US" dirty="0" err="1" smtClean="0"/>
              <a:t>đoản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067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Dân</a:t>
            </a:r>
            <a:r>
              <a:rPr lang="en-US" dirty="0" smtClean="0"/>
              <a:t> </a:t>
            </a:r>
            <a:r>
              <a:rPr lang="en-US" dirty="0" err="1" smtClean="0"/>
              <a:t>chu</a:t>
            </a:r>
            <a:r>
              <a:rPr lang="en-US" dirty="0" smtClean="0"/>
              <a:t>̉: </a:t>
            </a:r>
            <a:r>
              <a:rPr lang="en-US" dirty="0" err="1" smtClean="0"/>
              <a:t>Người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r>
              <a:rPr lang="en-US" dirty="0" smtClean="0"/>
              <a:t> </a:t>
            </a:r>
            <a:r>
              <a:rPr lang="en-US" dirty="0" err="1" smtClean="0"/>
              <a:t>đu</a:t>
            </a:r>
            <a:r>
              <a:rPr lang="en-US" dirty="0" smtClean="0"/>
              <a:t>̉ </a:t>
            </a:r>
            <a:r>
              <a:rPr lang="en-US" dirty="0" err="1" smtClean="0"/>
              <a:t>kha</a:t>
            </a:r>
            <a:r>
              <a:rPr lang="en-US" dirty="0" smtClean="0"/>
              <a:t>̉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đê</a:t>
            </a:r>
            <a:r>
              <a:rPr lang="en-US" dirty="0" smtClean="0"/>
              <a:t>̉ </a:t>
            </a:r>
            <a:r>
              <a:rPr lang="en-US" dirty="0" err="1" smtClean="0"/>
              <a:t>kiểm</a:t>
            </a:r>
            <a:r>
              <a:rPr lang="en-US" dirty="0" smtClean="0"/>
              <a:t> </a:t>
            </a:r>
            <a:r>
              <a:rPr lang="en-US" dirty="0" err="1" smtClean="0"/>
              <a:t>soát</a:t>
            </a:r>
            <a:r>
              <a:rPr lang="en-US" dirty="0" smtClean="0"/>
              <a:t> </a:t>
            </a:r>
            <a:r>
              <a:rPr lang="en-US" dirty="0" err="1" smtClean="0"/>
              <a:t>chính</a:t>
            </a:r>
            <a:r>
              <a:rPr lang="en-US" dirty="0" smtClean="0"/>
              <a:t> </a:t>
            </a:r>
            <a:r>
              <a:rPr lang="en-US" dirty="0" err="1" smtClean="0"/>
              <a:t>quyền</a:t>
            </a:r>
            <a:r>
              <a:rPr lang="en-US" dirty="0" smtClean="0"/>
              <a:t>; </a:t>
            </a:r>
            <a:r>
              <a:rPr lang="en-US" dirty="0" err="1" smtClean="0"/>
              <a:t>chính</a:t>
            </a:r>
            <a:r>
              <a:rPr lang="en-US" dirty="0" smtClean="0"/>
              <a:t> </a:t>
            </a:r>
            <a:r>
              <a:rPr lang="en-US" dirty="0" err="1" smtClean="0"/>
              <a:t>quyền</a:t>
            </a:r>
            <a:r>
              <a:rPr lang="en-US" dirty="0" smtClean="0"/>
              <a:t> </a:t>
            </a:r>
            <a:r>
              <a:rPr lang="en-US" dirty="0" err="1" smtClean="0"/>
              <a:t>sơ</a:t>
            </a:r>
            <a:r>
              <a:rPr lang="en-US" dirty="0" smtClean="0"/>
              <a:t>̣ </a:t>
            </a:r>
            <a:r>
              <a:rPr lang="en-US" dirty="0" err="1" smtClean="0"/>
              <a:t>dân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̀ </a:t>
            </a:r>
            <a:r>
              <a:rPr lang="en-US" dirty="0" err="1" smtClean="0"/>
              <a:t>phải</a:t>
            </a:r>
            <a:r>
              <a:rPr lang="en-US" dirty="0" smtClean="0"/>
              <a:t> </a:t>
            </a:r>
            <a:r>
              <a:rPr lang="en-US" dirty="0" err="1" smtClean="0"/>
              <a:t>nghe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Độc</a:t>
            </a:r>
            <a:r>
              <a:rPr lang="en-US" dirty="0" smtClean="0"/>
              <a:t> </a:t>
            </a:r>
            <a:r>
              <a:rPr lang="en-US" dirty="0" err="1" smtClean="0"/>
              <a:t>tài</a:t>
            </a:r>
            <a:r>
              <a:rPr lang="en-US" dirty="0" smtClean="0"/>
              <a:t>: </a:t>
            </a:r>
            <a:r>
              <a:rPr lang="en-US" dirty="0" err="1" smtClean="0"/>
              <a:t>Chính</a:t>
            </a:r>
            <a:r>
              <a:rPr lang="en-US" dirty="0" smtClean="0"/>
              <a:t> </a:t>
            </a:r>
            <a:r>
              <a:rPr lang="en-US" dirty="0" err="1" smtClean="0"/>
              <a:t>quyền</a:t>
            </a:r>
            <a:r>
              <a:rPr lang="en-US" dirty="0" smtClean="0"/>
              <a:t> </a:t>
            </a:r>
            <a:r>
              <a:rPr lang="en-US" dirty="0" err="1" smtClean="0"/>
              <a:t>kiểm</a:t>
            </a:r>
            <a:r>
              <a:rPr lang="en-US" dirty="0" smtClean="0"/>
              <a:t> </a:t>
            </a:r>
            <a:r>
              <a:rPr lang="en-US" dirty="0" err="1" smtClean="0"/>
              <a:t>soát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r>
              <a:rPr lang="en-US" dirty="0" smtClean="0"/>
              <a:t>; </a:t>
            </a:r>
            <a:r>
              <a:rPr lang="en-US" dirty="0" err="1" smtClean="0"/>
              <a:t>dân</a:t>
            </a:r>
            <a:r>
              <a:rPr lang="en-US" dirty="0" smtClean="0"/>
              <a:t> </a:t>
            </a:r>
            <a:r>
              <a:rPr lang="en-US" dirty="0" err="1" smtClean="0"/>
              <a:t>sơ</a:t>
            </a:r>
            <a:r>
              <a:rPr lang="en-US" dirty="0" smtClean="0"/>
              <a:t>̣ </a:t>
            </a:r>
            <a:r>
              <a:rPr lang="en-US" dirty="0" err="1" smtClean="0"/>
              <a:t>chính</a:t>
            </a:r>
            <a:r>
              <a:rPr lang="en-US" dirty="0" smtClean="0"/>
              <a:t> </a:t>
            </a:r>
            <a:r>
              <a:rPr lang="en-US" dirty="0" err="1" smtClean="0"/>
              <a:t>quyền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Dân</a:t>
            </a:r>
            <a:r>
              <a:rPr lang="en-US" dirty="0" smtClean="0"/>
              <a:t> </a:t>
            </a:r>
            <a:r>
              <a:rPr lang="en-US" dirty="0" err="1" smtClean="0"/>
              <a:t>chu</a:t>
            </a:r>
            <a:r>
              <a:rPr lang="en-US" dirty="0" smtClean="0"/>
              <a:t>̉ </a:t>
            </a:r>
            <a:r>
              <a:rPr lang="en-US" dirty="0" err="1" smtClean="0"/>
              <a:t>va</a:t>
            </a:r>
            <a:r>
              <a:rPr lang="en-US" dirty="0" smtClean="0"/>
              <a:t>̀ </a:t>
            </a:r>
            <a:r>
              <a:rPr lang="en-US" dirty="0" err="1" smtClean="0"/>
              <a:t>độc</a:t>
            </a:r>
            <a:r>
              <a:rPr lang="en-US" dirty="0" smtClean="0"/>
              <a:t> </a:t>
            </a:r>
            <a:r>
              <a:rPr lang="en-US" dirty="0" err="1" smtClean="0"/>
              <a:t>tài</a:t>
            </a:r>
            <a:r>
              <a:rPr lang="en-US" dirty="0" smtClean="0"/>
              <a:t> là 2 </a:t>
            </a:r>
            <a:r>
              <a:rPr lang="en-US" dirty="0" err="1" smtClean="0"/>
              <a:t>thái</a:t>
            </a:r>
            <a:r>
              <a:rPr lang="en-US" dirty="0" smtClean="0"/>
              <a:t> </a:t>
            </a:r>
            <a:r>
              <a:rPr lang="en-US" dirty="0" err="1" smtClean="0"/>
              <a:t>cực</a:t>
            </a:r>
            <a:r>
              <a:rPr lang="en-US" dirty="0" smtClean="0"/>
              <a:t> </a:t>
            </a:r>
            <a:r>
              <a:rPr lang="en-US" dirty="0" err="1" smtClean="0"/>
              <a:t>của</a:t>
            </a:r>
            <a:r>
              <a:rPr lang="en-US" dirty="0" smtClean="0"/>
              <a:t> </a:t>
            </a:r>
            <a:r>
              <a:rPr lang="en-US" dirty="0" err="1" smtClean="0"/>
              <a:t>mối</a:t>
            </a:r>
            <a:r>
              <a:rPr lang="en-US" dirty="0" smtClean="0"/>
              <a:t> </a:t>
            </a:r>
            <a:r>
              <a:rPr lang="en-US" dirty="0" err="1" smtClean="0"/>
              <a:t>tương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thê</a:t>
            </a:r>
            <a:r>
              <a:rPr lang="en-US" dirty="0" smtClean="0"/>
              <a:t>́ </a:t>
            </a:r>
            <a:r>
              <a:rPr lang="en-US" dirty="0" err="1" smtClean="0"/>
              <a:t>va</a:t>
            </a:r>
            <a:r>
              <a:rPr lang="en-US" dirty="0" smtClean="0"/>
              <a:t>̀ </a:t>
            </a:r>
            <a:r>
              <a:rPr lang="en-US" dirty="0" err="1" smtClean="0"/>
              <a:t>lực</a:t>
            </a:r>
            <a:r>
              <a:rPr lang="en-US" dirty="0" smtClean="0"/>
              <a:t> </a:t>
            </a:r>
            <a:r>
              <a:rPr lang="en-US" dirty="0" err="1" smtClean="0"/>
              <a:t>giữa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r>
              <a:rPr lang="en-US" dirty="0" smtClean="0"/>
              <a:t> </a:t>
            </a:r>
            <a:r>
              <a:rPr lang="en-US" dirty="0" err="1" smtClean="0"/>
              <a:t>với</a:t>
            </a:r>
            <a:r>
              <a:rPr lang="en-US" dirty="0" smtClean="0"/>
              <a:t> </a:t>
            </a:r>
            <a:r>
              <a:rPr lang="en-US" dirty="0" err="1" smtClean="0"/>
              <a:t>chính</a:t>
            </a:r>
            <a:r>
              <a:rPr lang="en-US" dirty="0" smtClean="0"/>
              <a:t> </a:t>
            </a:r>
            <a:r>
              <a:rPr lang="en-US" dirty="0" err="1" smtClean="0"/>
              <a:t>quyền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Lực</a:t>
            </a:r>
            <a:r>
              <a:rPr lang="en-US" dirty="0" smtClean="0"/>
              <a:t> là do </a:t>
            </a:r>
            <a:r>
              <a:rPr lang="en-US" dirty="0" err="1" smtClean="0"/>
              <a:t>kha</a:t>
            </a:r>
            <a:r>
              <a:rPr lang="en-US" dirty="0" smtClean="0"/>
              <a:t>̉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tập</a:t>
            </a:r>
            <a:r>
              <a:rPr lang="en-US" dirty="0" smtClean="0"/>
              <a:t> </a:t>
            </a:r>
            <a:r>
              <a:rPr lang="en-US" dirty="0" err="1" smtClean="0"/>
              <a:t>hợp</a:t>
            </a:r>
            <a:r>
              <a:rPr lang="en-US" dirty="0" smtClean="0"/>
              <a:t> </a:t>
            </a:r>
            <a:r>
              <a:rPr lang="en-US" dirty="0" err="1" smtClean="0"/>
              <a:t>thành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chức</a:t>
            </a:r>
            <a:r>
              <a:rPr lang="en-US" dirty="0" smtClean="0"/>
              <a:t>; </a:t>
            </a:r>
            <a:r>
              <a:rPr lang="en-US" dirty="0" err="1" smtClean="0"/>
              <a:t>thê</a:t>
            </a:r>
            <a:r>
              <a:rPr lang="en-US" dirty="0" smtClean="0"/>
              <a:t>́ là do </a:t>
            </a:r>
            <a:r>
              <a:rPr lang="en-US" dirty="0" err="1" smtClean="0"/>
              <a:t>kha</a:t>
            </a:r>
            <a:r>
              <a:rPr lang="en-US" dirty="0" smtClean="0"/>
              <a:t>̉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kết</a:t>
            </a:r>
            <a:r>
              <a:rPr lang="en-US" dirty="0" smtClean="0"/>
              <a:t> </a:t>
            </a:r>
            <a:r>
              <a:rPr lang="en-US" dirty="0" err="1" smtClean="0"/>
              <a:t>giữa</a:t>
            </a:r>
            <a:r>
              <a:rPr lang="en-US" dirty="0" smtClean="0"/>
              <a:t> </a:t>
            </a:r>
            <a:r>
              <a:rPr lang="en-US" dirty="0" err="1" smtClean="0"/>
              <a:t>các</a:t>
            </a:r>
            <a:r>
              <a:rPr lang="en-US" dirty="0" smtClean="0"/>
              <a:t> </a:t>
            </a:r>
            <a:r>
              <a:rPr lang="en-US" dirty="0" err="1" smtClean="0"/>
              <a:t>lực</a:t>
            </a:r>
            <a:r>
              <a:rPr lang="en-US" dirty="0" smtClean="0"/>
              <a:t> </a:t>
            </a:r>
            <a:r>
              <a:rPr lang="en-US" dirty="0" err="1" smtClean="0"/>
              <a:t>lượng</a:t>
            </a:r>
            <a:r>
              <a:rPr lang="en-US" dirty="0" smtClean="0"/>
              <a:t> </a:t>
            </a:r>
            <a:r>
              <a:rPr lang="en-US" dirty="0" err="1" smtClean="0"/>
              <a:t>đê</a:t>
            </a:r>
            <a:r>
              <a:rPr lang="en-US" dirty="0" smtClean="0"/>
              <a:t>̉ </a:t>
            </a:r>
            <a:r>
              <a:rPr lang="en-US" dirty="0" err="1" smtClean="0"/>
              <a:t>khai</a:t>
            </a:r>
            <a:r>
              <a:rPr lang="en-US" dirty="0" smtClean="0"/>
              <a:t> </a:t>
            </a:r>
            <a:r>
              <a:rPr lang="en-US" dirty="0" err="1" smtClean="0"/>
              <a:t>thác</a:t>
            </a:r>
            <a:r>
              <a:rPr lang="en-US" dirty="0" smtClean="0"/>
              <a:t> </a:t>
            </a:r>
            <a:r>
              <a:rPr lang="en-US" dirty="0" err="1" smtClean="0"/>
              <a:t>thiên</a:t>
            </a:r>
            <a:r>
              <a:rPr lang="en-US" dirty="0" smtClean="0"/>
              <a:t> </a:t>
            </a:r>
            <a:r>
              <a:rPr lang="en-US" dirty="0" err="1" smtClean="0"/>
              <a:t>thời</a:t>
            </a:r>
            <a:r>
              <a:rPr lang="en-US" dirty="0" smtClean="0"/>
              <a:t>, </a:t>
            </a:r>
            <a:r>
              <a:rPr lang="en-US" dirty="0" err="1" smtClean="0"/>
              <a:t>địa</a:t>
            </a:r>
            <a:r>
              <a:rPr lang="en-US" dirty="0" smtClean="0"/>
              <a:t> </a:t>
            </a:r>
            <a:r>
              <a:rPr lang="en-US" dirty="0" err="1" smtClean="0"/>
              <a:t>lợi</a:t>
            </a:r>
            <a:r>
              <a:rPr lang="en-US" dirty="0" smtClean="0"/>
              <a:t>,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hoa</a:t>
            </a:r>
            <a:r>
              <a:rPr lang="en-US" dirty="0" smtClean="0"/>
              <a:t>̀</a:t>
            </a:r>
          </a:p>
          <a:p>
            <a:endParaRPr lang="en-US" dirty="0" smtClean="0"/>
          </a:p>
          <a:p>
            <a:r>
              <a:rPr lang="en-US" dirty="0" err="1" smtClean="0"/>
              <a:t>Chính</a:t>
            </a:r>
            <a:r>
              <a:rPr lang="en-US" dirty="0" smtClean="0"/>
              <a:t> </a:t>
            </a:r>
            <a:r>
              <a:rPr lang="en-US" dirty="0" err="1" smtClean="0"/>
              <a:t>quyền</a:t>
            </a:r>
            <a:r>
              <a:rPr lang="en-US" dirty="0" smtClean="0"/>
              <a:t> là </a:t>
            </a:r>
            <a:r>
              <a:rPr lang="en-US" dirty="0" err="1" smtClean="0"/>
              <a:t>một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chức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củ </a:t>
            </a:r>
            <a:r>
              <a:rPr lang="en-US" dirty="0" err="1" smtClean="0"/>
              <a:t>va</a:t>
            </a:r>
            <a:r>
              <a:rPr lang="en-US" dirty="0" smtClean="0"/>
              <a:t>̀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mô</a:t>
            </a:r>
            <a:r>
              <a:rPr lang="en-US" dirty="0" smtClean="0"/>
              <a:t>; </a:t>
            </a:r>
            <a:r>
              <a:rPr lang="en-US" dirty="0" err="1" smtClean="0"/>
              <a:t>dân</a:t>
            </a:r>
            <a:r>
              <a:rPr lang="en-US" dirty="0" smtClean="0"/>
              <a:t> </a:t>
            </a:r>
            <a:r>
              <a:rPr lang="en-US" dirty="0" err="1" smtClean="0"/>
              <a:t>muốn</a:t>
            </a:r>
            <a:r>
              <a:rPr lang="en-US" dirty="0" smtClean="0"/>
              <a:t> </a:t>
            </a:r>
            <a:r>
              <a:rPr lang="en-US" dirty="0" err="1" smtClean="0"/>
              <a:t>tăng</a:t>
            </a:r>
            <a:r>
              <a:rPr lang="en-US" dirty="0" smtClean="0"/>
              <a:t> </a:t>
            </a:r>
            <a:r>
              <a:rPr lang="en-US" dirty="0" err="1" smtClean="0"/>
              <a:t>lực</a:t>
            </a:r>
            <a:r>
              <a:rPr lang="en-US" dirty="0" smtClean="0"/>
              <a:t> </a:t>
            </a:r>
            <a:r>
              <a:rPr lang="en-US" dirty="0" err="1" smtClean="0"/>
              <a:t>thi</a:t>
            </a:r>
            <a:r>
              <a:rPr lang="en-US" dirty="0" smtClean="0"/>
              <a:t>̀ </a:t>
            </a:r>
            <a:r>
              <a:rPr lang="en-US" dirty="0" err="1" smtClean="0"/>
              <a:t>phải</a:t>
            </a:r>
            <a:r>
              <a:rPr lang="en-US" dirty="0" smtClean="0"/>
              <a:t> </a:t>
            </a:r>
            <a:r>
              <a:rPr lang="en-US" dirty="0" err="1" smtClean="0"/>
              <a:t>tập</a:t>
            </a:r>
            <a:r>
              <a:rPr lang="en-US" dirty="0" smtClean="0"/>
              <a:t> </a:t>
            </a:r>
            <a:r>
              <a:rPr lang="en-US" dirty="0" err="1" smtClean="0"/>
              <a:t>hợp</a:t>
            </a:r>
            <a:r>
              <a:rPr lang="en-US" dirty="0" smtClean="0"/>
              <a:t> </a:t>
            </a:r>
            <a:r>
              <a:rPr lang="en-US" dirty="0" err="1" smtClean="0"/>
              <a:t>thành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chức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err="1" smtClean="0"/>
              <a:t>Không</a:t>
            </a:r>
            <a:r>
              <a:rPr lang="en-US" dirty="0" smtClean="0"/>
              <a:t> có </a:t>
            </a:r>
            <a:r>
              <a:rPr lang="en-US" dirty="0" err="1" smtClean="0"/>
              <a:t>lực</a:t>
            </a:r>
            <a:r>
              <a:rPr lang="en-US" dirty="0" smtClean="0"/>
              <a:t> </a:t>
            </a:r>
            <a:r>
              <a:rPr lang="en-US" dirty="0" err="1" smtClean="0"/>
              <a:t>thi</a:t>
            </a:r>
            <a:r>
              <a:rPr lang="en-US" dirty="0" smtClean="0"/>
              <a:t>̀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thê</a:t>
            </a:r>
            <a:r>
              <a:rPr lang="en-US" dirty="0" smtClean="0"/>
              <a:t>̉ </a:t>
            </a:r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kết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807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̣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Là </a:t>
            </a:r>
            <a:r>
              <a:rPr lang="en-US" dirty="0" err="1" smtClean="0"/>
              <a:t>xa</a:t>
            </a:r>
            <a:r>
              <a:rPr lang="en-US" dirty="0" smtClean="0"/>
              <a:t>̃ </a:t>
            </a:r>
            <a:r>
              <a:rPr lang="en-US" dirty="0" err="1" smtClean="0"/>
              <a:t>hội</a:t>
            </a:r>
            <a:r>
              <a:rPr lang="en-US" dirty="0" smtClean="0"/>
              <a:t> </a:t>
            </a:r>
            <a:r>
              <a:rPr lang="en-US" dirty="0" err="1" smtClean="0"/>
              <a:t>nơi</a:t>
            </a:r>
            <a:r>
              <a:rPr lang="en-US" dirty="0" smtClean="0"/>
              <a:t> </a:t>
            </a:r>
            <a:r>
              <a:rPr lang="en-US" dirty="0" err="1" smtClean="0"/>
              <a:t>ấy</a:t>
            </a:r>
            <a:r>
              <a:rPr lang="en-US" dirty="0" smtClean="0"/>
              <a:t> </a:t>
            </a:r>
            <a:r>
              <a:rPr lang="en-US" dirty="0" err="1" smtClean="0"/>
              <a:t>người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r>
              <a:rPr lang="en-US" dirty="0" smtClean="0"/>
              <a:t> có </a:t>
            </a:r>
            <a:r>
              <a:rPr lang="en-US" dirty="0" err="1" smtClean="0"/>
              <a:t>thê</a:t>
            </a:r>
            <a:r>
              <a:rPr lang="en-US" dirty="0" smtClean="0"/>
              <a:t>̉ </a:t>
            </a:r>
            <a:r>
              <a:rPr lang="en-US" dirty="0" err="1" smtClean="0"/>
              <a:t>tuy</a:t>
            </a:r>
            <a:r>
              <a:rPr lang="en-US" dirty="0" smtClean="0"/>
              <a:t>̀ </a:t>
            </a:r>
            <a:r>
              <a:rPr lang="en-US" dirty="0" err="1" smtClean="0"/>
              <a:t>nghi</a:t>
            </a:r>
            <a:r>
              <a:rPr lang="en-US" dirty="0" smtClean="0"/>
              <a:t> </a:t>
            </a:r>
            <a:r>
              <a:rPr lang="en-US" dirty="0" err="1" smtClean="0"/>
              <a:t>đến</a:t>
            </a:r>
            <a:r>
              <a:rPr lang="en-US" dirty="0" smtClean="0"/>
              <a:t> </a:t>
            </a:r>
            <a:r>
              <a:rPr lang="en-US" dirty="0" err="1" smtClean="0"/>
              <a:t>với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 </a:t>
            </a:r>
            <a:r>
              <a:rPr lang="en-US" dirty="0" err="1" smtClean="0"/>
              <a:t>đê</a:t>
            </a:r>
            <a:r>
              <a:rPr lang="en-US" dirty="0" smtClean="0"/>
              <a:t>̉ </a:t>
            </a:r>
            <a:r>
              <a:rPr lang="en-US" dirty="0" err="1" smtClean="0"/>
              <a:t>thành</a:t>
            </a:r>
            <a:r>
              <a:rPr lang="en-US" dirty="0" smtClean="0"/>
              <a:t> </a:t>
            </a:r>
            <a:r>
              <a:rPr lang="en-US" dirty="0" err="1" smtClean="0"/>
              <a:t>lập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chức</a:t>
            </a:r>
            <a:endParaRPr lang="en-US" dirty="0" smtClean="0"/>
          </a:p>
          <a:p>
            <a:r>
              <a:rPr lang="en-US" dirty="0" err="1" smtClean="0"/>
              <a:t>Đơn</a:t>
            </a:r>
            <a:r>
              <a:rPr lang="en-US" dirty="0" smtClean="0"/>
              <a:t> vị </a:t>
            </a:r>
            <a:r>
              <a:rPr lang="en-US" dirty="0" err="1" smtClean="0"/>
              <a:t>của</a:t>
            </a:r>
            <a:r>
              <a:rPr lang="en-US" dirty="0" smtClean="0"/>
              <a:t> </a:t>
            </a:r>
            <a:r>
              <a:rPr lang="en-US" dirty="0" err="1" smtClean="0"/>
              <a:t>xa</a:t>
            </a:r>
            <a:r>
              <a:rPr lang="en-US" dirty="0" smtClean="0"/>
              <a:t>̃ </a:t>
            </a:r>
            <a:r>
              <a:rPr lang="en-US" dirty="0" err="1" smtClean="0"/>
              <a:t>hội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r>
              <a:rPr lang="en-US" dirty="0" smtClean="0"/>
              <a:t> </a:t>
            </a:r>
            <a:r>
              <a:rPr lang="en-US" dirty="0" err="1" smtClean="0"/>
              <a:t>sư</a:t>
            </a:r>
            <a:r>
              <a:rPr lang="en-US" dirty="0" smtClean="0"/>
              <a:t>̣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phải</a:t>
            </a:r>
            <a:r>
              <a:rPr lang="en-US" dirty="0" smtClean="0"/>
              <a:t> là </a:t>
            </a:r>
            <a:r>
              <a:rPr lang="en-US" dirty="0" err="1" smtClean="0"/>
              <a:t>ca</a:t>
            </a:r>
            <a:r>
              <a:rPr lang="en-US" dirty="0" smtClean="0"/>
              <a:t>́ </a:t>
            </a:r>
            <a:r>
              <a:rPr lang="en-US" dirty="0" err="1" smtClean="0"/>
              <a:t>nhân</a:t>
            </a:r>
            <a:r>
              <a:rPr lang="en-US" dirty="0" smtClean="0"/>
              <a:t> mà là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chức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Ví dụ: </a:t>
            </a:r>
            <a:r>
              <a:rPr lang="en-US" dirty="0" err="1" smtClean="0"/>
              <a:t>Một</a:t>
            </a:r>
            <a:r>
              <a:rPr lang="en-US" dirty="0" smtClean="0"/>
              <a:t> </a:t>
            </a:r>
            <a:r>
              <a:rPr lang="en-US" dirty="0" err="1" smtClean="0"/>
              <a:t>triệu</a:t>
            </a:r>
            <a:r>
              <a:rPr lang="en-US" dirty="0" smtClean="0"/>
              <a:t> </a:t>
            </a:r>
            <a:r>
              <a:rPr lang="en-US" dirty="0" err="1" smtClean="0"/>
              <a:t>người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r>
              <a:rPr lang="en-US" dirty="0" smtClean="0"/>
              <a:t> </a:t>
            </a:r>
            <a:r>
              <a:rPr lang="en-US" dirty="0" err="1" smtClean="0"/>
              <a:t>rời</a:t>
            </a:r>
            <a:r>
              <a:rPr lang="en-US" dirty="0" smtClean="0"/>
              <a:t> </a:t>
            </a:r>
            <a:r>
              <a:rPr lang="en-US" dirty="0" err="1" smtClean="0"/>
              <a:t>rạc</a:t>
            </a:r>
            <a:r>
              <a:rPr lang="en-US" dirty="0" smtClean="0"/>
              <a:t> </a:t>
            </a:r>
            <a:r>
              <a:rPr lang="en-US" dirty="0" err="1" smtClean="0"/>
              <a:t>thi</a:t>
            </a:r>
            <a:r>
              <a:rPr lang="en-US" dirty="0" smtClean="0"/>
              <a:t>̀ XHDS là 0. </a:t>
            </a:r>
            <a:r>
              <a:rPr lang="en-US" dirty="0" err="1" smtClean="0"/>
              <a:t>Cũng</a:t>
            </a:r>
            <a:r>
              <a:rPr lang="en-US" dirty="0" smtClean="0"/>
              <a:t> </a:t>
            </a:r>
            <a:r>
              <a:rPr lang="en-US" dirty="0" err="1" smtClean="0"/>
              <a:t>một</a:t>
            </a:r>
            <a:r>
              <a:rPr lang="en-US" dirty="0" smtClean="0"/>
              <a:t> </a:t>
            </a:r>
            <a:r>
              <a:rPr lang="en-US" dirty="0" err="1" smtClean="0"/>
              <a:t>triệu</a:t>
            </a:r>
            <a:r>
              <a:rPr lang="en-US" dirty="0" smtClean="0"/>
              <a:t> </a:t>
            </a:r>
            <a:r>
              <a:rPr lang="en-US" dirty="0" err="1" smtClean="0"/>
              <a:t>người</a:t>
            </a:r>
            <a:r>
              <a:rPr lang="en-US" dirty="0" smtClean="0"/>
              <a:t> </a:t>
            </a:r>
            <a:r>
              <a:rPr lang="en-US" dirty="0" err="1" smtClean="0"/>
              <a:t>ấy</a:t>
            </a:r>
            <a:r>
              <a:rPr lang="en-US" dirty="0" smtClean="0"/>
              <a:t> mà có 10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chức</a:t>
            </a:r>
            <a:r>
              <a:rPr lang="en-US" dirty="0" smtClean="0"/>
              <a:t> </a:t>
            </a:r>
            <a:r>
              <a:rPr lang="en-US" dirty="0" err="1" smtClean="0"/>
              <a:t>thi</a:t>
            </a:r>
            <a:r>
              <a:rPr lang="en-US" dirty="0" smtClean="0"/>
              <a:t>̀ </a:t>
            </a:r>
            <a:r>
              <a:rPr lang="en-US" dirty="0" err="1" smtClean="0"/>
              <a:t>bắt</a:t>
            </a:r>
            <a:r>
              <a:rPr lang="en-US" dirty="0" smtClean="0"/>
              <a:t> </a:t>
            </a:r>
            <a:r>
              <a:rPr lang="en-US" dirty="0" err="1" smtClean="0"/>
              <a:t>đầu</a:t>
            </a:r>
            <a:r>
              <a:rPr lang="en-US" dirty="0" smtClean="0"/>
              <a:t> có XHDS. </a:t>
            </a:r>
            <a:r>
              <a:rPr lang="en-US" dirty="0" err="1" smtClean="0"/>
              <a:t>Nếu</a:t>
            </a:r>
            <a:r>
              <a:rPr lang="en-US" dirty="0" smtClean="0"/>
              <a:t> là 1000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chức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củ,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mô</a:t>
            </a:r>
            <a:r>
              <a:rPr lang="en-US" dirty="0" smtClean="0"/>
              <a:t> </a:t>
            </a:r>
            <a:r>
              <a:rPr lang="en-US" dirty="0" err="1" smtClean="0"/>
              <a:t>thi</a:t>
            </a:r>
            <a:r>
              <a:rPr lang="en-US" dirty="0" smtClean="0"/>
              <a:t>̀  </a:t>
            </a:r>
            <a:r>
              <a:rPr lang="en-US" dirty="0" err="1" smtClean="0"/>
              <a:t>đo</a:t>
            </a:r>
            <a:r>
              <a:rPr lang="en-US" dirty="0" smtClean="0"/>
              <a:t>́ là XHDS </a:t>
            </a:r>
            <a:r>
              <a:rPr lang="en-US" dirty="0" err="1" smtClean="0"/>
              <a:t>phát</a:t>
            </a:r>
            <a:r>
              <a:rPr lang="en-US" dirty="0" smtClean="0"/>
              <a:t> </a:t>
            </a:r>
            <a:r>
              <a:rPr lang="en-US" dirty="0" err="1" smtClean="0"/>
              <a:t>triển</a:t>
            </a:r>
            <a:r>
              <a:rPr lang="en-US" dirty="0" smtClean="0"/>
              <a:t>.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Một</a:t>
            </a:r>
            <a:r>
              <a:rPr lang="en-US" dirty="0" smtClean="0"/>
              <a:t> </a:t>
            </a:r>
            <a:r>
              <a:rPr lang="en-US" dirty="0" err="1" smtClean="0"/>
              <a:t>vài</a:t>
            </a:r>
            <a:r>
              <a:rPr lang="en-US" dirty="0" smtClean="0"/>
              <a:t> so </a:t>
            </a:r>
            <a:r>
              <a:rPr lang="en-US" dirty="0" err="1" smtClean="0"/>
              <a:t>sánh</a:t>
            </a:r>
            <a:r>
              <a:rPr lang="en-US" dirty="0" smtClean="0"/>
              <a:t>: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err="1" smtClean="0"/>
              <a:t>Miến</a:t>
            </a:r>
            <a:r>
              <a:rPr lang="en-US" dirty="0" smtClean="0"/>
              <a:t> </a:t>
            </a:r>
            <a:r>
              <a:rPr lang="en-US" dirty="0" err="1" smtClean="0"/>
              <a:t>Điện</a:t>
            </a:r>
            <a:r>
              <a:rPr lang="en-US" dirty="0" smtClean="0"/>
              <a:t>: 53 </a:t>
            </a:r>
            <a:r>
              <a:rPr lang="en-US" dirty="0" err="1" smtClean="0"/>
              <a:t>triệu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r>
              <a:rPr lang="en-US" dirty="0" smtClean="0"/>
              <a:t>, 2 </a:t>
            </a:r>
            <a:r>
              <a:rPr lang="en-US" dirty="0" err="1" smtClean="0"/>
              <a:t>nghìn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chức</a:t>
            </a:r>
            <a:r>
              <a:rPr lang="en-US" dirty="0" smtClean="0"/>
              <a:t> </a:t>
            </a:r>
            <a:r>
              <a:rPr lang="en-US" dirty="0" err="1" smtClean="0"/>
              <a:t>của</a:t>
            </a:r>
            <a:r>
              <a:rPr lang="en-US" dirty="0" smtClean="0"/>
              <a:t> </a:t>
            </a:r>
            <a:r>
              <a:rPr lang="en-US" dirty="0" err="1" smtClean="0"/>
              <a:t>người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endParaRPr lang="en-US" dirty="0" smtClean="0"/>
          </a:p>
          <a:p>
            <a:pPr lvl="2">
              <a:buFont typeface="Wingdings" pitchFamily="2" charset="2"/>
              <a:buChar char="§"/>
            </a:pPr>
            <a:r>
              <a:rPr lang="en-US" dirty="0" err="1"/>
              <a:t>Campuchia</a:t>
            </a:r>
            <a:r>
              <a:rPr lang="en-US" dirty="0"/>
              <a:t>: 15 </a:t>
            </a:r>
            <a:r>
              <a:rPr lang="en-US" dirty="0" err="1"/>
              <a:t>triệu</a:t>
            </a:r>
            <a:r>
              <a:rPr lang="en-US" dirty="0"/>
              <a:t> </a:t>
            </a:r>
            <a:r>
              <a:rPr lang="en-US" dirty="0" err="1"/>
              <a:t>dân</a:t>
            </a:r>
            <a:r>
              <a:rPr lang="en-US" dirty="0"/>
              <a:t>, 5 </a:t>
            </a:r>
            <a:r>
              <a:rPr lang="en-US" dirty="0" err="1"/>
              <a:t>nghìn</a:t>
            </a:r>
            <a:r>
              <a:rPr lang="en-US" dirty="0"/>
              <a:t> </a:t>
            </a:r>
            <a:r>
              <a:rPr lang="en-US" dirty="0" err="1"/>
              <a:t>tô</a:t>
            </a:r>
            <a:r>
              <a:rPr lang="en-US" dirty="0"/>
              <a:t>̉ </a:t>
            </a:r>
            <a:r>
              <a:rPr lang="en-US" dirty="0" err="1"/>
              <a:t>chức</a:t>
            </a:r>
            <a:r>
              <a:rPr lang="en-US" dirty="0"/>
              <a:t> </a:t>
            </a:r>
            <a:r>
              <a:rPr lang="en-US" dirty="0" err="1"/>
              <a:t>của</a:t>
            </a:r>
            <a:r>
              <a:rPr lang="en-US" dirty="0"/>
              <a:t> </a:t>
            </a:r>
            <a:r>
              <a:rPr lang="en-US" dirty="0" err="1"/>
              <a:t>người</a:t>
            </a:r>
            <a:r>
              <a:rPr lang="en-US" dirty="0"/>
              <a:t> </a:t>
            </a:r>
            <a:r>
              <a:rPr lang="en-US" dirty="0" err="1" smtClean="0"/>
              <a:t>dân</a:t>
            </a:r>
            <a:endParaRPr lang="en-US" dirty="0" smtClean="0"/>
          </a:p>
          <a:p>
            <a:pPr lvl="2">
              <a:buFont typeface="Wingdings" pitchFamily="2" charset="2"/>
              <a:buChar char="§"/>
            </a:pPr>
            <a:r>
              <a:rPr lang="en-US" dirty="0" err="1" smtClean="0"/>
              <a:t>Đài</a:t>
            </a:r>
            <a:r>
              <a:rPr lang="en-US" dirty="0" smtClean="0"/>
              <a:t> Loan: 23 </a:t>
            </a:r>
            <a:r>
              <a:rPr lang="en-US" dirty="0" err="1" smtClean="0"/>
              <a:t>triệu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r>
              <a:rPr lang="en-US" dirty="0" smtClean="0"/>
              <a:t>, 30 </a:t>
            </a:r>
            <a:r>
              <a:rPr lang="en-US" dirty="0" err="1" smtClean="0"/>
              <a:t>nghìn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chức</a:t>
            </a:r>
            <a:r>
              <a:rPr lang="en-US" dirty="0" smtClean="0"/>
              <a:t> </a:t>
            </a:r>
            <a:r>
              <a:rPr lang="en-US" dirty="0" err="1" smtClean="0"/>
              <a:t>của</a:t>
            </a:r>
            <a:r>
              <a:rPr lang="en-US" dirty="0" smtClean="0"/>
              <a:t> </a:t>
            </a:r>
            <a:r>
              <a:rPr lang="en-US" dirty="0" err="1" smtClean="0"/>
              <a:t>người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endParaRPr lang="en-US" dirty="0" smtClean="0"/>
          </a:p>
          <a:p>
            <a:pPr lvl="2">
              <a:buFont typeface="Wingdings" pitchFamily="2" charset="2"/>
              <a:buChar char="§"/>
            </a:pPr>
            <a:r>
              <a:rPr lang="en-US" dirty="0" err="1" smtClean="0"/>
              <a:t>Việt</a:t>
            </a:r>
            <a:r>
              <a:rPr lang="en-US" dirty="0" smtClean="0"/>
              <a:t> Nam</a:t>
            </a:r>
            <a:r>
              <a:rPr lang="en-US" smtClean="0"/>
              <a:t>: </a:t>
            </a:r>
            <a:r>
              <a:rPr lang="en-US" smtClean="0"/>
              <a:t>93 triệu dân,  350 tổ chức của người dân_______________________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8273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Lý do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lập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chức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Muốn</a:t>
            </a:r>
            <a:r>
              <a:rPr lang="en-US" dirty="0" smtClean="0"/>
              <a:t> có </a:t>
            </a:r>
            <a:r>
              <a:rPr lang="en-US" dirty="0" err="1" smtClean="0"/>
              <a:t>dân</a:t>
            </a:r>
            <a:r>
              <a:rPr lang="en-US" dirty="0" smtClean="0"/>
              <a:t> </a:t>
            </a:r>
            <a:r>
              <a:rPr lang="en-US" dirty="0" err="1" smtClean="0"/>
              <a:t>chu</a:t>
            </a:r>
            <a:r>
              <a:rPr lang="en-US" dirty="0" smtClean="0"/>
              <a:t>̉, </a:t>
            </a:r>
            <a:r>
              <a:rPr lang="en-US" dirty="0" err="1" smtClean="0"/>
              <a:t>phải</a:t>
            </a:r>
            <a:r>
              <a:rPr lang="en-US" dirty="0" smtClean="0"/>
              <a:t> </a:t>
            </a:r>
            <a:r>
              <a:rPr lang="en-US" dirty="0" err="1" smtClean="0"/>
              <a:t>nhanh</a:t>
            </a:r>
            <a:r>
              <a:rPr lang="en-US" dirty="0" smtClean="0"/>
              <a:t> </a:t>
            </a:r>
            <a:r>
              <a:rPr lang="en-US" dirty="0" err="1" smtClean="0"/>
              <a:t>chóng</a:t>
            </a:r>
            <a:r>
              <a:rPr lang="en-US" dirty="0" smtClean="0"/>
              <a:t> </a:t>
            </a:r>
            <a:r>
              <a:rPr lang="en-US" dirty="0" err="1" smtClean="0"/>
              <a:t>phát</a:t>
            </a:r>
            <a:r>
              <a:rPr lang="en-US" dirty="0" smtClean="0"/>
              <a:t> </a:t>
            </a:r>
            <a:r>
              <a:rPr lang="en-US" dirty="0" err="1" smtClean="0"/>
              <a:t>triển</a:t>
            </a:r>
            <a:r>
              <a:rPr lang="en-US" dirty="0" smtClean="0"/>
              <a:t> XHDS</a:t>
            </a:r>
          </a:p>
          <a:p>
            <a:r>
              <a:rPr lang="en-US" dirty="0" err="1" smtClean="0"/>
              <a:t>Muốn</a:t>
            </a:r>
            <a:r>
              <a:rPr lang="en-US" dirty="0" smtClean="0"/>
              <a:t> có XHDS </a:t>
            </a:r>
            <a:r>
              <a:rPr lang="en-US" dirty="0" err="1" smtClean="0"/>
              <a:t>phát</a:t>
            </a:r>
            <a:r>
              <a:rPr lang="en-US" dirty="0" smtClean="0"/>
              <a:t> </a:t>
            </a:r>
            <a:r>
              <a:rPr lang="en-US" dirty="0" err="1" smtClean="0"/>
              <a:t>triển</a:t>
            </a:r>
            <a:r>
              <a:rPr lang="en-US" dirty="0" smtClean="0"/>
              <a:t>, </a:t>
            </a:r>
            <a:r>
              <a:rPr lang="en-US" dirty="0" err="1" smtClean="0"/>
              <a:t>phải</a:t>
            </a:r>
            <a:r>
              <a:rPr lang="en-US" dirty="0" smtClean="0"/>
              <a:t> </a:t>
            </a:r>
            <a:r>
              <a:rPr lang="en-US" dirty="0" err="1" smtClean="0"/>
              <a:t>cần</a:t>
            </a:r>
            <a:r>
              <a:rPr lang="en-US" dirty="0" smtClean="0"/>
              <a:t> </a:t>
            </a:r>
            <a:r>
              <a:rPr lang="en-US" dirty="0" err="1" smtClean="0"/>
              <a:t>nhiều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chức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Vững</a:t>
            </a:r>
            <a:r>
              <a:rPr lang="en-US" dirty="0" smtClean="0"/>
              <a:t> </a:t>
            </a:r>
            <a:r>
              <a:rPr lang="en-US" dirty="0" err="1" smtClean="0"/>
              <a:t>vê</a:t>
            </a:r>
            <a:r>
              <a:rPr lang="en-US" dirty="0" smtClean="0"/>
              <a:t>̀ </a:t>
            </a:r>
            <a:r>
              <a:rPr lang="en-US" dirty="0" err="1" smtClean="0"/>
              <a:t>quy</a:t>
            </a:r>
            <a:r>
              <a:rPr lang="en-US" dirty="0" smtClean="0"/>
              <a:t> củ</a:t>
            </a:r>
          </a:p>
          <a:p>
            <a:pPr lvl="1"/>
            <a:r>
              <a:rPr lang="en-US" dirty="0" err="1" smtClean="0"/>
              <a:t>Lớn</a:t>
            </a:r>
            <a:r>
              <a:rPr lang="en-US" dirty="0" smtClean="0"/>
              <a:t> </a:t>
            </a:r>
            <a:r>
              <a:rPr lang="en-US" dirty="0" err="1" smtClean="0"/>
              <a:t>vê</a:t>
            </a:r>
            <a:r>
              <a:rPr lang="en-US" dirty="0" smtClean="0"/>
              <a:t>̀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mô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err="1" smtClean="0"/>
              <a:t>Phải</a:t>
            </a:r>
            <a:r>
              <a:rPr lang="en-US" dirty="0" smtClean="0"/>
              <a:t> </a:t>
            </a:r>
            <a:r>
              <a:rPr lang="en-US" dirty="0" err="1" smtClean="0"/>
              <a:t>học</a:t>
            </a:r>
            <a:r>
              <a:rPr lang="en-US" dirty="0" smtClean="0"/>
              <a:t> </a:t>
            </a:r>
            <a:r>
              <a:rPr lang="en-US" dirty="0" err="1" smtClean="0"/>
              <a:t>những</a:t>
            </a:r>
            <a:r>
              <a:rPr lang="en-US" dirty="0" smtClean="0"/>
              <a:t> </a:t>
            </a:r>
            <a:r>
              <a:rPr lang="en-US" dirty="0" err="1" smtClean="0"/>
              <a:t>kiến</a:t>
            </a:r>
            <a:r>
              <a:rPr lang="en-US" dirty="0" smtClean="0"/>
              <a:t> </a:t>
            </a:r>
            <a:r>
              <a:rPr lang="en-US" dirty="0" err="1" smtClean="0"/>
              <a:t>thức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̀ </a:t>
            </a:r>
            <a:r>
              <a:rPr lang="en-US" dirty="0" err="1" smtClean="0"/>
              <a:t>ky</a:t>
            </a:r>
            <a:r>
              <a:rPr lang="en-US" dirty="0" smtClean="0"/>
              <a:t>̃ </a:t>
            </a:r>
            <a:r>
              <a:rPr lang="en-US" dirty="0" err="1" smtClean="0"/>
              <a:t>năng</a:t>
            </a:r>
            <a:endParaRPr lang="en-US" dirty="0" smtClean="0"/>
          </a:p>
          <a:p>
            <a:pPr lvl="1"/>
            <a:r>
              <a:rPr lang="en-US" dirty="0" err="1" smtClean="0"/>
              <a:t>Khởi</a:t>
            </a:r>
            <a:r>
              <a:rPr lang="en-US" dirty="0" smtClean="0"/>
              <a:t> </a:t>
            </a:r>
            <a:r>
              <a:rPr lang="en-US" dirty="0" err="1" smtClean="0"/>
              <a:t>sư</a:t>
            </a:r>
            <a:r>
              <a:rPr lang="en-US" dirty="0" smtClean="0"/>
              <a:t>̣ </a:t>
            </a:r>
            <a:r>
              <a:rPr lang="en-US" dirty="0" err="1" smtClean="0"/>
              <a:t>một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chức</a:t>
            </a:r>
            <a:endParaRPr lang="en-US" dirty="0" smtClean="0"/>
          </a:p>
          <a:p>
            <a:pPr lvl="1"/>
            <a:r>
              <a:rPr lang="en-US" dirty="0" err="1" smtClean="0"/>
              <a:t>Xây</a:t>
            </a:r>
            <a:r>
              <a:rPr lang="en-US" dirty="0" smtClean="0"/>
              <a:t> </a:t>
            </a:r>
            <a:r>
              <a:rPr lang="en-US" dirty="0" err="1" smtClean="0"/>
              <a:t>dựng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củ</a:t>
            </a:r>
          </a:p>
          <a:p>
            <a:pPr lvl="1"/>
            <a:r>
              <a:rPr lang="en-US" dirty="0" err="1" smtClean="0"/>
              <a:t>Phát</a:t>
            </a:r>
            <a:r>
              <a:rPr lang="en-US" dirty="0" smtClean="0"/>
              <a:t> </a:t>
            </a:r>
            <a:r>
              <a:rPr lang="en-US" dirty="0" err="1" smtClean="0"/>
              <a:t>triển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mô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9588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yếu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bản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Muốn</a:t>
            </a:r>
            <a:r>
              <a:rPr lang="en-US" dirty="0" smtClean="0"/>
              <a:t> có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hội</a:t>
            </a:r>
            <a:r>
              <a:rPr lang="en-US" dirty="0" smtClean="0"/>
              <a:t> </a:t>
            </a:r>
            <a:r>
              <a:rPr lang="en-US" dirty="0" err="1" smtClean="0"/>
              <a:t>phát</a:t>
            </a:r>
            <a:r>
              <a:rPr lang="en-US" dirty="0" smtClean="0"/>
              <a:t> </a:t>
            </a:r>
            <a:r>
              <a:rPr lang="en-US" dirty="0" err="1" smtClean="0"/>
              <a:t>triển</a:t>
            </a:r>
            <a:r>
              <a:rPr lang="en-US" dirty="0" smtClean="0"/>
              <a:t>, </a:t>
            </a:r>
            <a:r>
              <a:rPr lang="en-US" dirty="0" err="1" smtClean="0"/>
              <a:t>một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chức</a:t>
            </a:r>
            <a:r>
              <a:rPr lang="en-US" dirty="0" smtClean="0"/>
              <a:t> </a:t>
            </a:r>
            <a:r>
              <a:rPr lang="en-US" dirty="0" err="1" smtClean="0"/>
              <a:t>phải</a:t>
            </a:r>
            <a:r>
              <a:rPr lang="en-US" dirty="0" smtClean="0"/>
              <a:t> có </a:t>
            </a:r>
            <a:r>
              <a:rPr lang="en-US" dirty="0" err="1" smtClean="0"/>
              <a:t>nền</a:t>
            </a:r>
            <a:r>
              <a:rPr lang="en-US" dirty="0" smtClean="0"/>
              <a:t> </a:t>
            </a:r>
            <a:r>
              <a:rPr lang="en-US" dirty="0" err="1" smtClean="0"/>
              <a:t>móng</a:t>
            </a:r>
            <a:r>
              <a:rPr lang="en-US" dirty="0" smtClean="0"/>
              <a:t> </a:t>
            </a:r>
            <a:r>
              <a:rPr lang="en-US" dirty="0" err="1" smtClean="0"/>
              <a:t>vững</a:t>
            </a:r>
            <a:r>
              <a:rPr lang="en-US" dirty="0" smtClean="0"/>
              <a:t> </a:t>
            </a:r>
            <a:r>
              <a:rPr lang="en-US" dirty="0" err="1" smtClean="0"/>
              <a:t>chắc</a:t>
            </a:r>
            <a:r>
              <a:rPr lang="en-US" dirty="0" smtClean="0"/>
              <a:t>:</a:t>
            </a:r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Đối</a:t>
            </a:r>
            <a:r>
              <a:rPr lang="en-US" dirty="0" smtClean="0"/>
              <a:t> </a:t>
            </a:r>
            <a:r>
              <a:rPr lang="en-US" dirty="0" err="1" smtClean="0"/>
              <a:t>tượng</a:t>
            </a:r>
            <a:r>
              <a:rPr lang="en-US" dirty="0" smtClean="0"/>
              <a:t> </a:t>
            </a:r>
            <a:r>
              <a:rPr lang="en-US" dirty="0" err="1" smtClean="0"/>
              <a:t>phục</a:t>
            </a:r>
            <a:r>
              <a:rPr lang="en-US" dirty="0" smtClean="0"/>
              <a:t> vụ </a:t>
            </a:r>
            <a:r>
              <a:rPr lang="en-US" dirty="0" err="1" smtClean="0"/>
              <a:t>ro</a:t>
            </a:r>
            <a:r>
              <a:rPr lang="en-US" dirty="0" smtClean="0"/>
              <a:t>̃ </a:t>
            </a:r>
            <a:r>
              <a:rPr lang="en-US" dirty="0" err="1" smtClean="0"/>
              <a:t>ràng</a:t>
            </a:r>
            <a:endParaRPr lang="en-US" dirty="0" smtClean="0"/>
          </a:p>
          <a:p>
            <a:pPr lvl="1"/>
            <a:r>
              <a:rPr lang="en-US" dirty="0" smtClean="0"/>
              <a:t>Chung </a:t>
            </a:r>
            <a:r>
              <a:rPr lang="en-US" dirty="0" err="1" smtClean="0"/>
              <a:t>những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́ trị </a:t>
            </a:r>
            <a:r>
              <a:rPr lang="en-US" dirty="0" err="1" smtClean="0"/>
              <a:t>đạo</a:t>
            </a:r>
            <a:r>
              <a:rPr lang="en-US" dirty="0" smtClean="0"/>
              <a:t> </a:t>
            </a:r>
            <a:r>
              <a:rPr lang="en-US" dirty="0" err="1" smtClean="0"/>
              <a:t>đức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bản</a:t>
            </a:r>
            <a:endParaRPr lang="en-US" dirty="0" smtClean="0"/>
          </a:p>
          <a:p>
            <a:pPr lvl="1"/>
            <a:r>
              <a:rPr lang="en-US" dirty="0" err="1" smtClean="0"/>
              <a:t>Cùng</a:t>
            </a:r>
            <a:r>
              <a:rPr lang="en-US" dirty="0" smtClean="0"/>
              <a:t> </a:t>
            </a:r>
            <a:r>
              <a:rPr lang="en-US" dirty="0" err="1" smtClean="0"/>
              <a:t>tầm</a:t>
            </a:r>
            <a:r>
              <a:rPr lang="en-US" dirty="0" smtClean="0"/>
              <a:t> </a:t>
            </a:r>
            <a:r>
              <a:rPr lang="en-US" dirty="0" err="1" smtClean="0"/>
              <a:t>nhìn</a:t>
            </a:r>
            <a:endParaRPr lang="en-US" dirty="0" smtClean="0"/>
          </a:p>
          <a:p>
            <a:pPr lvl="1"/>
            <a:r>
              <a:rPr lang="en-US" dirty="0" smtClean="0"/>
              <a:t>Chung </a:t>
            </a:r>
            <a:r>
              <a:rPr lang="en-US" dirty="0" err="1" smtClean="0"/>
              <a:t>những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́ trị </a:t>
            </a:r>
            <a:r>
              <a:rPr lang="en-US" dirty="0" err="1" smtClean="0"/>
              <a:t>hành</a:t>
            </a:r>
            <a:r>
              <a:rPr lang="en-US" dirty="0" smtClean="0"/>
              <a:t> </a:t>
            </a:r>
            <a:r>
              <a:rPr lang="en-US" dirty="0" err="1" smtClean="0"/>
              <a:t>động</a:t>
            </a:r>
            <a:endParaRPr lang="en-US" dirty="0" smtClean="0"/>
          </a:p>
          <a:p>
            <a:pPr lvl="1"/>
            <a:r>
              <a:rPr lang="en-US" dirty="0" smtClean="0"/>
              <a:t>Có </a:t>
            </a:r>
            <a:r>
              <a:rPr lang="en-US" dirty="0" err="1" smtClean="0"/>
              <a:t>kê</a:t>
            </a:r>
            <a:r>
              <a:rPr lang="en-US" dirty="0" smtClean="0"/>
              <a:t>́ </a:t>
            </a:r>
            <a:r>
              <a:rPr lang="en-US" dirty="0" err="1" smtClean="0"/>
              <a:t>hoạch</a:t>
            </a:r>
            <a:r>
              <a:rPr lang="en-US" dirty="0" smtClean="0"/>
              <a:t> </a:t>
            </a:r>
            <a:r>
              <a:rPr lang="en-US" dirty="0" err="1" smtClean="0"/>
              <a:t>hành</a:t>
            </a:r>
            <a:r>
              <a:rPr lang="en-US" dirty="0" smtClean="0"/>
              <a:t> </a:t>
            </a:r>
            <a:r>
              <a:rPr lang="en-US" dirty="0" err="1" smtClean="0"/>
              <a:t>động</a:t>
            </a:r>
            <a:endParaRPr lang="en-US" dirty="0" smtClean="0"/>
          </a:p>
          <a:p>
            <a:pPr lvl="1"/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tâm</a:t>
            </a:r>
            <a:r>
              <a:rPr lang="en-US" dirty="0" smtClean="0"/>
              <a:t> </a:t>
            </a:r>
            <a:r>
              <a:rPr lang="en-US" err="1" smtClean="0"/>
              <a:t>đồng</a:t>
            </a:r>
            <a:r>
              <a:rPr lang="en-US" smtClean="0"/>
              <a:t> </a:t>
            </a:r>
            <a:r>
              <a:rPr lang="en-US" smtClean="0"/>
              <a:t>đều </a:t>
            </a:r>
            <a:r>
              <a:rPr lang="en-US" dirty="0" err="1" smtClean="0"/>
              <a:t>đến</a:t>
            </a:r>
            <a:r>
              <a:rPr lang="en-US" dirty="0" smtClean="0"/>
              <a:t>: </a:t>
            </a:r>
            <a:r>
              <a:rPr lang="en-US" dirty="0" err="1" smtClean="0"/>
              <a:t>Xây</a:t>
            </a:r>
            <a:r>
              <a:rPr lang="en-US" dirty="0" smtClean="0"/>
              <a:t> </a:t>
            </a:r>
            <a:r>
              <a:rPr lang="en-US" dirty="0" err="1" smtClean="0"/>
              <a:t>dựng</a:t>
            </a:r>
            <a:r>
              <a:rPr lang="en-US" dirty="0" smtClean="0"/>
              <a:t> </a:t>
            </a:r>
            <a:r>
              <a:rPr lang="en-US" dirty="0" err="1" smtClean="0"/>
              <a:t>nội</a:t>
            </a:r>
            <a:r>
              <a:rPr lang="en-US" dirty="0" smtClean="0"/>
              <a:t> </a:t>
            </a:r>
            <a:r>
              <a:rPr lang="en-US" dirty="0" err="1" smtClean="0"/>
              <a:t>bô</a:t>
            </a:r>
            <a:r>
              <a:rPr lang="en-US" dirty="0" smtClean="0"/>
              <a:t>̣, </a:t>
            </a:r>
            <a:r>
              <a:rPr lang="en-US" dirty="0" err="1" smtClean="0"/>
              <a:t>phục</a:t>
            </a:r>
            <a:r>
              <a:rPr lang="en-US" dirty="0" smtClean="0"/>
              <a:t> vụ </a:t>
            </a:r>
            <a:r>
              <a:rPr lang="en-US" dirty="0" err="1" smtClean="0"/>
              <a:t>tha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0708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4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Giá</a:t>
            </a:r>
            <a:r>
              <a:rPr lang="en-US" sz="4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trị</a:t>
            </a:r>
            <a:r>
              <a:rPr lang="en-US" sz="4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đạo</a:t>
            </a:r>
            <a:r>
              <a:rPr lang="en-US" sz="4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đức</a:t>
            </a:r>
            <a:r>
              <a:rPr lang="en-US" sz="4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nhân</a:t>
            </a:r>
            <a:r>
              <a:rPr lang="en-US" sz="4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bản</a:t>
            </a:r>
            <a:r>
              <a:rPr lang="en-US" sz="4400" dirty="0" smtClean="0">
                <a:latin typeface="Times New Roman" pitchFamily="18" charset="0"/>
                <a:ea typeface="+mj-ea"/>
                <a:cs typeface="Times New Roman" pitchFamily="18" charset="0"/>
              </a:rPr>
              <a:t>: </a:t>
            </a:r>
          </a:p>
          <a:p>
            <a:endParaRPr lang="en-US" sz="44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sz="40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Giá</a:t>
            </a:r>
            <a:r>
              <a:rPr lang="en-US" sz="40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trị</a:t>
            </a:r>
            <a:r>
              <a:rPr lang="en-US" sz="40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tư</a:t>
            </a:r>
            <a:r>
              <a:rPr lang="en-US" sz="4000" dirty="0" smtClean="0">
                <a:latin typeface="Times New Roman" pitchFamily="18" charset="0"/>
                <a:ea typeface="+mj-ea"/>
                <a:cs typeface="Times New Roman" pitchFamily="18" charset="0"/>
              </a:rPr>
              <a:t>̣ </a:t>
            </a:r>
            <a:r>
              <a:rPr lang="en-US" sz="40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thân</a:t>
            </a:r>
            <a:r>
              <a:rPr lang="en-US" sz="40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của</a:t>
            </a:r>
            <a:r>
              <a:rPr lang="en-US" sz="4000" dirty="0" smtClean="0">
                <a:latin typeface="Times New Roman" pitchFamily="18" charset="0"/>
                <a:ea typeface="+mj-ea"/>
                <a:cs typeface="Times New Roman" pitchFamily="18" charset="0"/>
              </a:rPr>
              <a:t> con </a:t>
            </a:r>
            <a:r>
              <a:rPr lang="en-US" sz="40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ng</a:t>
            </a:r>
            <a:r>
              <a:rPr lang="vi-VN" sz="4000" dirty="0" smtClean="0">
                <a:latin typeface="Times New Roman" pitchFamily="18" charset="0"/>
                <a:ea typeface="+mj-ea"/>
                <a:cs typeface="Times New Roman" pitchFamily="18" charset="0"/>
              </a:rPr>
              <a:t>ườ</a:t>
            </a:r>
            <a:r>
              <a:rPr lang="en-US" sz="4000" dirty="0" smtClean="0">
                <a:latin typeface="Times New Roman" pitchFamily="18" charset="0"/>
                <a:ea typeface="+mj-ea"/>
                <a:cs typeface="Times New Roman" pitchFamily="18" charset="0"/>
              </a:rPr>
              <a:t>i, </a:t>
            </a:r>
            <a:r>
              <a:rPr lang="en-US" sz="40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không</a:t>
            </a:r>
            <a:r>
              <a:rPr lang="en-US" sz="40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thê</a:t>
            </a:r>
            <a:r>
              <a:rPr lang="en-US" sz="4000" dirty="0" smtClean="0">
                <a:latin typeface="Times New Roman" pitchFamily="18" charset="0"/>
                <a:ea typeface="+mj-ea"/>
                <a:cs typeface="Times New Roman" pitchFamily="18" charset="0"/>
              </a:rPr>
              <a:t>̉ </a:t>
            </a:r>
            <a:r>
              <a:rPr lang="en-US" sz="40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phủ</a:t>
            </a:r>
            <a:r>
              <a:rPr lang="en-US" sz="40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định</a:t>
            </a:r>
            <a:r>
              <a:rPr lang="en-US" sz="4000" dirty="0" smtClean="0">
                <a:latin typeface="Times New Roman" pitchFamily="18" charset="0"/>
                <a:ea typeface="+mj-ea"/>
                <a:cs typeface="Times New Roman" pitchFamily="18" charset="0"/>
              </a:rPr>
              <a:t> vì </a:t>
            </a:r>
            <a:r>
              <a:rPr lang="en-US" sz="40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bất</a:t>
            </a:r>
            <a:r>
              <a:rPr lang="en-US" sz="40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ky</a:t>
            </a:r>
            <a:r>
              <a:rPr lang="en-US" sz="4000" dirty="0" smtClean="0">
                <a:latin typeface="Times New Roman" pitchFamily="18" charset="0"/>
                <a:ea typeface="+mj-ea"/>
                <a:cs typeface="Times New Roman" pitchFamily="18" charset="0"/>
              </a:rPr>
              <a:t>̀ </a:t>
            </a:r>
            <a:r>
              <a:rPr lang="en-US" sz="40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ly</a:t>
            </a:r>
            <a:r>
              <a:rPr lang="en-US" sz="4000" dirty="0" smtClean="0">
                <a:latin typeface="Times New Roman" pitchFamily="18" charset="0"/>
                <a:ea typeface="+mj-ea"/>
                <a:cs typeface="Times New Roman" pitchFamily="18" charset="0"/>
              </a:rPr>
              <a:t>́ do </a:t>
            </a:r>
            <a:r>
              <a:rPr lang="en-US" sz="40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nào</a:t>
            </a:r>
            <a:endParaRPr lang="en-US" sz="36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endParaRPr lang="en-US" sz="36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sz="3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Ví</a:t>
            </a:r>
            <a:r>
              <a:rPr lang="en-US" sz="3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dụ</a:t>
            </a:r>
            <a:r>
              <a:rPr lang="en-US" sz="3600" dirty="0" smtClean="0">
                <a:latin typeface="Times New Roman" pitchFamily="18" charset="0"/>
                <a:ea typeface="+mj-ea"/>
                <a:cs typeface="Times New Roman" pitchFamily="18" charset="0"/>
              </a:rPr>
              <a:t>: </a:t>
            </a:r>
          </a:p>
          <a:p>
            <a:pPr lvl="2">
              <a:buFont typeface="Wingdings" pitchFamily="2" charset="2"/>
              <a:buChar char="§"/>
            </a:pPr>
            <a:r>
              <a:rPr lang="en-US" sz="3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Tự</a:t>
            </a:r>
            <a:r>
              <a:rPr lang="en-US" sz="3600" dirty="0" smtClean="0">
                <a:latin typeface="Times New Roman" pitchFamily="18" charset="0"/>
                <a:ea typeface="+mj-ea"/>
                <a:cs typeface="Times New Roman" pitchFamily="18" charset="0"/>
              </a:rPr>
              <a:t> do</a:t>
            </a:r>
          </a:p>
          <a:p>
            <a:pPr lvl="2">
              <a:buFont typeface="Wingdings" pitchFamily="2" charset="2"/>
              <a:buChar char="§"/>
            </a:pPr>
            <a:r>
              <a:rPr lang="en-US" sz="3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Nhân</a:t>
            </a:r>
            <a:r>
              <a:rPr lang="en-US" sz="3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phẩm</a:t>
            </a:r>
            <a:endParaRPr lang="en-US" sz="36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2">
              <a:buFont typeface="Wingdings" pitchFamily="2" charset="2"/>
              <a:buChar char="§"/>
            </a:pPr>
            <a:r>
              <a:rPr lang="en-US" sz="3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Quyền</a:t>
            </a:r>
            <a:r>
              <a:rPr lang="en-US" sz="3600" dirty="0" smtClean="0">
                <a:latin typeface="Times New Roman" pitchFamily="18" charset="0"/>
                <a:ea typeface="+mj-ea"/>
                <a:cs typeface="Times New Roman" pitchFamily="18" charset="0"/>
              </a:rPr>
              <a:t> m</a:t>
            </a:r>
            <a:r>
              <a:rPr lang="vi-VN" sz="3600" dirty="0" smtClean="0">
                <a:latin typeface="Times New Roman" pitchFamily="18" charset="0"/>
                <a:ea typeface="+mj-ea"/>
                <a:cs typeface="Times New Roman" pitchFamily="18" charset="0"/>
              </a:rPr>
              <a:t>ư</a:t>
            </a:r>
            <a:r>
              <a:rPr lang="en-US" sz="3600" dirty="0" smtClean="0">
                <a:latin typeface="Times New Roman" pitchFamily="18" charset="0"/>
                <a:ea typeface="+mj-ea"/>
                <a:cs typeface="Times New Roman" pitchFamily="18" charset="0"/>
              </a:rPr>
              <a:t>u </a:t>
            </a:r>
            <a:r>
              <a:rPr lang="en-US" sz="3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cầu</a:t>
            </a:r>
            <a:r>
              <a:rPr lang="en-US" sz="3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hạnh</a:t>
            </a:r>
            <a:r>
              <a:rPr lang="en-US" sz="3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phúc</a:t>
            </a:r>
            <a:endParaRPr lang="en-US" sz="36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2">
              <a:buFont typeface="Wingdings" pitchFamily="2" charset="2"/>
              <a:buChar char="§"/>
            </a:pPr>
            <a:r>
              <a:rPr lang="en-US" sz="3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Quyền</a:t>
            </a:r>
            <a:r>
              <a:rPr lang="en-US" sz="3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sống</a:t>
            </a:r>
            <a:endParaRPr lang="en-US" sz="36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2">
              <a:buFont typeface="Wingdings" pitchFamily="2" charset="2"/>
              <a:buChar char="§"/>
            </a:pPr>
            <a:r>
              <a:rPr lang="en-US" sz="3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Quyền</a:t>
            </a:r>
            <a:r>
              <a:rPr lang="en-US" sz="3600" dirty="0" smtClean="0">
                <a:latin typeface="Times New Roman" pitchFamily="18" charset="0"/>
                <a:ea typeface="+mj-ea"/>
                <a:cs typeface="Times New Roman" pitchFamily="18" charset="0"/>
              </a:rPr>
              <a:t> h</a:t>
            </a:r>
            <a:r>
              <a:rPr lang="vi-VN" sz="3600" dirty="0" smtClean="0">
                <a:latin typeface="Times New Roman" pitchFamily="18" charset="0"/>
                <a:ea typeface="+mj-ea"/>
                <a:cs typeface="Times New Roman" pitchFamily="18" charset="0"/>
              </a:rPr>
              <a:t>ưở</a:t>
            </a:r>
            <a:r>
              <a:rPr lang="en-US" sz="3600" dirty="0" smtClean="0">
                <a:latin typeface="Times New Roman" pitchFamily="18" charset="0"/>
                <a:ea typeface="+mj-ea"/>
                <a:cs typeface="Times New Roman" pitchFamily="18" charset="0"/>
              </a:rPr>
              <a:t>ng </a:t>
            </a:r>
            <a:r>
              <a:rPr lang="en-US" sz="3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thành</a:t>
            </a:r>
            <a:r>
              <a:rPr lang="en-US" sz="3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quả</a:t>
            </a:r>
            <a:r>
              <a:rPr lang="en-US" sz="3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lao</a:t>
            </a:r>
            <a:r>
              <a:rPr lang="en-US" sz="3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động</a:t>
            </a:r>
            <a:endParaRPr lang="en-US" sz="36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2">
              <a:buFont typeface="Wingdings" pitchFamily="2" charset="2"/>
              <a:buChar char="§"/>
            </a:pPr>
            <a:r>
              <a:rPr lang="en-US" sz="3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Quyền</a:t>
            </a:r>
            <a:r>
              <a:rPr lang="en-US" sz="3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niềm</a:t>
            </a:r>
            <a:r>
              <a:rPr lang="en-US" sz="3600" dirty="0" smtClean="0">
                <a:latin typeface="Times New Roman" pitchFamily="18" charset="0"/>
                <a:ea typeface="+mj-ea"/>
                <a:cs typeface="Times New Roman" pitchFamily="18" charset="0"/>
              </a:rPr>
              <a:t> tin</a:t>
            </a:r>
          </a:p>
        </p:txBody>
      </p:sp>
    </p:spTree>
    <p:extLst>
      <p:ext uri="{BB962C8B-B14F-4D97-AF65-F5344CB8AC3E}">
        <p14:creationId xmlns:p14="http://schemas.microsoft.com/office/powerpoint/2010/main" val="270613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đều</a:t>
            </a:r>
            <a:r>
              <a:rPr lang="en-US" dirty="0" smtClean="0"/>
              <a:t> </a:t>
            </a:r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đới</a:t>
            </a:r>
            <a:r>
              <a:rPr lang="en-US" dirty="0" smtClean="0"/>
              <a:t> </a:t>
            </a:r>
            <a:r>
              <a:rPr lang="en-US" dirty="0" err="1" smtClean="0"/>
              <a:t>vì</a:t>
            </a:r>
            <a:r>
              <a:rPr lang="en-US" dirty="0" smtClean="0"/>
              <a:t> con ng</a:t>
            </a:r>
            <a:r>
              <a:rPr lang="vi-VN" dirty="0" smtClean="0"/>
              <a:t>ườ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Vi </a:t>
            </a:r>
            <a:r>
              <a:rPr lang="en-US" dirty="0" err="1" smtClean="0"/>
              <a:t>phạm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vi </a:t>
            </a:r>
            <a:r>
              <a:rPr lang="en-US" dirty="0" err="1" smtClean="0"/>
              <a:t>phạm</a:t>
            </a:r>
            <a:r>
              <a:rPr lang="en-US" dirty="0" smtClean="0"/>
              <a:t> </a:t>
            </a:r>
            <a:r>
              <a:rPr lang="en-US" dirty="0" err="1" smtClean="0"/>
              <a:t>tất</a:t>
            </a:r>
            <a:r>
              <a:rPr lang="en-US" dirty="0" smtClean="0"/>
              <a:t> </a:t>
            </a:r>
            <a:r>
              <a:rPr lang="en-US" dirty="0" err="1" smtClean="0"/>
              <a:t>cả</a:t>
            </a:r>
            <a:r>
              <a:rPr lang="en-US" dirty="0" smtClean="0"/>
              <a:t>, </a:t>
            </a:r>
            <a:r>
              <a:rPr lang="en-US" dirty="0" err="1" smtClean="0"/>
              <a:t>trực</a:t>
            </a:r>
            <a:r>
              <a:rPr lang="en-US" dirty="0" smtClean="0"/>
              <a:t> </a:t>
            </a:r>
            <a:r>
              <a:rPr lang="en-US" dirty="0" err="1" smtClean="0"/>
              <a:t>tiếp</a:t>
            </a:r>
            <a:r>
              <a:rPr lang="en-US" dirty="0" smtClean="0"/>
              <a:t> hay </a:t>
            </a:r>
            <a:r>
              <a:rPr lang="en-US" dirty="0" err="1" smtClean="0"/>
              <a:t>gián</a:t>
            </a:r>
            <a:r>
              <a:rPr lang="en-US" dirty="0" smtClean="0"/>
              <a:t> </a:t>
            </a:r>
            <a:r>
              <a:rPr lang="en-US" dirty="0" err="1" smtClean="0"/>
              <a:t>tiếp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hay </a:t>
            </a:r>
            <a:r>
              <a:rPr lang="en-US" dirty="0" err="1" smtClean="0"/>
              <a:t>vài</a:t>
            </a:r>
            <a:r>
              <a:rPr lang="en-US" dirty="0" smtClean="0"/>
              <a:t> (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quá</a:t>
            </a:r>
            <a:r>
              <a:rPr lang="en-US" dirty="0" smtClean="0"/>
              <a:t> 3)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 </a:t>
            </a:r>
            <a:r>
              <a:rPr lang="en-US" dirty="0" err="1" smtClean="0"/>
              <a:t>đức</a:t>
            </a:r>
            <a:r>
              <a:rPr lang="en-US" dirty="0" smtClean="0"/>
              <a:t> “</a:t>
            </a:r>
            <a:r>
              <a:rPr lang="en-US" dirty="0" err="1" smtClean="0"/>
              <a:t>lõi</a:t>
            </a:r>
            <a:r>
              <a:rPr lang="en-US" dirty="0" smtClean="0"/>
              <a:t>”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chức</a:t>
            </a:r>
            <a:r>
              <a:rPr lang="en-US" dirty="0" smtClean="0"/>
              <a:t>: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bao</a:t>
            </a:r>
            <a:r>
              <a:rPr lang="en-US" dirty="0" smtClean="0"/>
              <a:t> </a:t>
            </a:r>
            <a:r>
              <a:rPr lang="en-US" dirty="0" err="1" smtClean="0"/>
              <a:t>giờ</a:t>
            </a:r>
            <a:r>
              <a:rPr lang="en-US" dirty="0" smtClean="0"/>
              <a:t> vi </a:t>
            </a:r>
            <a:r>
              <a:rPr lang="en-US" dirty="0" err="1" smtClean="0"/>
              <a:t>phạm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này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 </a:t>
            </a:r>
            <a:r>
              <a:rPr lang="en-US" dirty="0" err="1" smtClean="0"/>
              <a:t>đức</a:t>
            </a:r>
            <a:r>
              <a:rPr lang="en-US" dirty="0" smtClean="0"/>
              <a:t> </a:t>
            </a:r>
            <a:r>
              <a:rPr lang="en-US" dirty="0" err="1" smtClean="0"/>
              <a:t>lõi</a:t>
            </a:r>
            <a:r>
              <a:rPr lang="en-US" dirty="0" smtClean="0"/>
              <a:t>: H</a:t>
            </a:r>
            <a:r>
              <a:rPr lang="vi-VN" dirty="0" smtClean="0"/>
              <a:t>ướ</a:t>
            </a:r>
            <a:r>
              <a:rPr lang="en-US" dirty="0" smtClean="0"/>
              <a:t>ng </a:t>
            </a:r>
            <a:r>
              <a:rPr lang="en-US" dirty="0" err="1" smtClean="0"/>
              <a:t>dẫn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tình</a:t>
            </a:r>
            <a:r>
              <a:rPr lang="en-US" dirty="0" smtClean="0"/>
              <a:t> </a:t>
            </a:r>
            <a:r>
              <a:rPr lang="en-US" dirty="0" err="1" smtClean="0"/>
              <a:t>huống</a:t>
            </a:r>
            <a:r>
              <a:rPr lang="en-US" dirty="0" smtClean="0"/>
              <a:t> </a:t>
            </a:r>
            <a:r>
              <a:rPr lang="en-US" dirty="0" err="1" smtClean="0"/>
              <a:t>cực</a:t>
            </a:r>
            <a:r>
              <a:rPr lang="en-US" dirty="0" smtClean="0"/>
              <a:t> </a:t>
            </a:r>
            <a:r>
              <a:rPr lang="en-US" dirty="0" err="1" smtClean="0"/>
              <a:t>kỳ</a:t>
            </a:r>
            <a:r>
              <a:rPr lang="en-US" dirty="0" smtClean="0"/>
              <a:t> </a:t>
            </a:r>
            <a:r>
              <a:rPr lang="en-US" dirty="0" err="1" smtClean="0"/>
              <a:t>khó</a:t>
            </a:r>
            <a:r>
              <a:rPr lang="en-US" dirty="0" smtClean="0"/>
              <a:t> </a:t>
            </a:r>
            <a:r>
              <a:rPr lang="en-US" dirty="0" err="1" smtClean="0"/>
              <a:t>khăn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Dù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lợi</a:t>
            </a:r>
            <a:r>
              <a:rPr lang="en-US" dirty="0" smtClean="0"/>
              <a:t> </a:t>
            </a:r>
            <a:r>
              <a:rPr lang="en-US" dirty="0" err="1" smtClean="0"/>
              <a:t>cũng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vi </a:t>
            </a:r>
            <a:r>
              <a:rPr lang="en-US" dirty="0" err="1" smtClean="0"/>
              <a:t>phạm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 </a:t>
            </a:r>
            <a:r>
              <a:rPr lang="en-US" dirty="0" err="1" smtClean="0"/>
              <a:t>đức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Dù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thiệt</a:t>
            </a:r>
            <a:r>
              <a:rPr lang="en-US" dirty="0" smtClean="0"/>
              <a:t> </a:t>
            </a:r>
            <a:r>
              <a:rPr lang="en-US" dirty="0" err="1" smtClean="0"/>
              <a:t>hại</a:t>
            </a:r>
            <a:r>
              <a:rPr lang="en-US" dirty="0" smtClean="0"/>
              <a:t> </a:t>
            </a:r>
            <a:r>
              <a:rPr lang="en-US" dirty="0" err="1" smtClean="0"/>
              <a:t>cũng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vì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vi </a:t>
            </a:r>
            <a:r>
              <a:rPr lang="en-US" dirty="0" err="1" smtClean="0"/>
              <a:t>phạm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 </a:t>
            </a:r>
            <a:r>
              <a:rPr lang="en-US" dirty="0" err="1" smtClean="0"/>
              <a:t>đức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42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 </a:t>
            </a:r>
            <a:r>
              <a:rPr lang="en-US" dirty="0" err="1" smtClean="0"/>
              <a:t>chiều</a:t>
            </a:r>
            <a:r>
              <a:rPr lang="en-US" dirty="0" smtClean="0"/>
              <a:t> </a:t>
            </a:r>
            <a:r>
              <a:rPr lang="en-US" dirty="0" err="1" smtClean="0"/>
              <a:t>kích</a:t>
            </a:r>
            <a:r>
              <a:rPr lang="en-US" dirty="0" smtClean="0"/>
              <a:t>: </a:t>
            </a:r>
            <a:r>
              <a:rPr lang="en-US" dirty="0" err="1" smtClean="0"/>
              <a:t>Cá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/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</a:t>
            </a:r>
            <a:r>
              <a:rPr lang="en-US" dirty="0" err="1" smtClean="0"/>
              <a:t>quán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684834" y="3326860"/>
            <a:ext cx="6322979" cy="258532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</a:p>
          <a:p>
            <a:r>
              <a:rPr lang="en-US" dirty="0" err="1" smtClean="0"/>
              <a:t>Lãnh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 “</a:t>
            </a:r>
            <a:r>
              <a:rPr lang="en-US" dirty="0" err="1" smtClean="0"/>
              <a:t>nguỵ</a:t>
            </a:r>
            <a:r>
              <a:rPr lang="en-US" dirty="0" smtClean="0"/>
              <a:t> </a:t>
            </a:r>
            <a:r>
              <a:rPr lang="en-US" dirty="0" err="1" smtClean="0"/>
              <a:t>quân</a:t>
            </a:r>
            <a:r>
              <a:rPr lang="en-US" dirty="0" smtClean="0"/>
              <a:t> </a:t>
            </a:r>
            <a:r>
              <a:rPr lang="en-US" dirty="0" err="1" smtClean="0"/>
              <a:t>tử</a:t>
            </a:r>
            <a:r>
              <a:rPr lang="en-US" dirty="0" smtClean="0"/>
              <a:t>”                                </a:t>
            </a:r>
            <a:r>
              <a:rPr lang="en-US" dirty="0" err="1" smtClean="0"/>
              <a:t>Lãnh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 </a:t>
            </a:r>
            <a:r>
              <a:rPr lang="en-US" dirty="0" err="1" smtClean="0"/>
              <a:t>đức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Lãnh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 “l</a:t>
            </a:r>
            <a:r>
              <a:rPr lang="vi-VN" dirty="0" smtClean="0"/>
              <a:t>ư</a:t>
            </a:r>
            <a:r>
              <a:rPr lang="en-US" dirty="0" smtClean="0"/>
              <a:t>u </a:t>
            </a:r>
            <a:r>
              <a:rPr lang="en-US" dirty="0" err="1" smtClean="0"/>
              <a:t>manh</a:t>
            </a:r>
            <a:r>
              <a:rPr lang="en-US" dirty="0" smtClean="0"/>
              <a:t>”		     </a:t>
            </a:r>
            <a:r>
              <a:rPr lang="en-US" dirty="0" err="1" smtClean="0"/>
              <a:t>Lãnh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</a:p>
          <a:p>
            <a:r>
              <a:rPr lang="en-US" dirty="0"/>
              <a:t>	</a:t>
            </a:r>
            <a:r>
              <a:rPr lang="en-US" dirty="0" smtClean="0"/>
              <a:t>			       </a:t>
            </a:r>
            <a:r>
              <a:rPr lang="en-US" dirty="0" err="1" smtClean="0"/>
              <a:t>nh</a:t>
            </a:r>
            <a:r>
              <a:rPr lang="vi-VN" dirty="0" smtClean="0"/>
              <a:t>ư</a:t>
            </a:r>
            <a:r>
              <a:rPr lang="en-US" dirty="0" smtClean="0"/>
              <a:t>ng “</a:t>
            </a:r>
            <a:r>
              <a:rPr lang="en-US" dirty="0" err="1" smtClean="0"/>
              <a:t>ba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”	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rot="16200000">
            <a:off x="289264" y="4123411"/>
            <a:ext cx="3208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Đạo</a:t>
            </a:r>
            <a:r>
              <a:rPr lang="en-US" dirty="0" smtClean="0"/>
              <a:t> </a:t>
            </a:r>
            <a:r>
              <a:rPr lang="en-US" dirty="0" err="1" smtClean="0"/>
              <a:t>đức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lãnh</a:t>
            </a:r>
            <a:r>
              <a:rPr lang="en-US" dirty="0" smtClean="0"/>
              <a:t> </a:t>
            </a:r>
            <a:r>
              <a:rPr lang="en-US" dirty="0" err="1" smtClean="0"/>
              <a:t>đạo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chức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317132" y="3062080"/>
            <a:ext cx="500001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278238" y="2865460"/>
            <a:ext cx="729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accent1"/>
                </a:solidFill>
              </a:rPr>
              <a:t>mạnh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82110" y="2865460"/>
            <a:ext cx="729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accent1"/>
                </a:solidFill>
              </a:rPr>
              <a:t>yếu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18670" y="2629150"/>
            <a:ext cx="1754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Đạo</a:t>
            </a:r>
            <a:r>
              <a:rPr lang="en-US" dirty="0" smtClean="0"/>
              <a:t> </a:t>
            </a:r>
            <a:r>
              <a:rPr lang="en-US" dirty="0" err="1" smtClean="0"/>
              <a:t>đức</a:t>
            </a:r>
            <a:r>
              <a:rPr lang="en-US" dirty="0" smtClean="0"/>
              <a:t> </a:t>
            </a:r>
            <a:r>
              <a:rPr lang="en-US" dirty="0" err="1" smtClean="0"/>
              <a:t>cá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2412460" y="3599235"/>
            <a:ext cx="9727" cy="197471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 rot="16200000">
            <a:off x="2015801" y="3050125"/>
            <a:ext cx="729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accent1"/>
                </a:solidFill>
              </a:rPr>
              <a:t>mạnh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2036924" y="5524219"/>
            <a:ext cx="729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accent1"/>
                </a:solidFill>
              </a:rPr>
              <a:t>yếu</a:t>
            </a:r>
            <a:endParaRPr lang="en-US" dirty="0">
              <a:solidFill>
                <a:schemeClr val="accent1"/>
              </a:solidFill>
            </a:endParaRPr>
          </a:p>
        </p:txBody>
      </p:sp>
      <p:cxnSp>
        <p:nvCxnSpPr>
          <p:cNvPr id="24" name="Straight Connector 23"/>
          <p:cNvCxnSpPr>
            <a:stCxn id="6" idx="0"/>
            <a:endCxn id="6" idx="2"/>
          </p:cNvCxnSpPr>
          <p:nvPr/>
        </p:nvCxnSpPr>
        <p:spPr>
          <a:xfrm>
            <a:off x="5846324" y="3326860"/>
            <a:ext cx="0" cy="25853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6" idx="1"/>
            <a:endCxn id="6" idx="3"/>
          </p:cNvCxnSpPr>
          <p:nvPr/>
        </p:nvCxnSpPr>
        <p:spPr>
          <a:xfrm>
            <a:off x="2684834" y="4619522"/>
            <a:ext cx="63229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411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911</Words>
  <Application>Microsoft Office PowerPoint</Application>
  <PresentationFormat>Custom</PresentationFormat>
  <Paragraphs>116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Tổ chức: Các yếu tố nền tảng</vt:lpstr>
      <vt:lpstr>Lý do thành lập tổ chức</vt:lpstr>
      <vt:lpstr>Xã hội dân Sự</vt:lpstr>
      <vt:lpstr>Xã hội dân sự</vt:lpstr>
      <vt:lpstr>Lý do thành lập tổ chức</vt:lpstr>
      <vt:lpstr>Các yếu tố căn bản </vt:lpstr>
      <vt:lpstr>Đạo Đức</vt:lpstr>
      <vt:lpstr>Đạo Đức</vt:lpstr>
      <vt:lpstr>Đạo Đức</vt:lpstr>
      <vt:lpstr>Bài Tập</vt:lpstr>
      <vt:lpstr>Tầm Nhìn (Viễn Kiến)</vt:lpstr>
      <vt:lpstr>Tầm Nhìn</vt:lpstr>
      <vt:lpstr>Một ví dụ về tầm nhìn</vt:lpstr>
      <vt:lpstr>Bài Tập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Tổ chức: 2 yếu tố nền tảng</dc:title>
  <dc:creator>thangphuong</dc:creator>
  <cp:lastModifiedBy>A</cp:lastModifiedBy>
  <cp:revision>24</cp:revision>
  <cp:lastPrinted>2015-02-23T02:03:19Z</cp:lastPrinted>
  <dcterms:created xsi:type="dcterms:W3CDTF">2015-02-23T00:37:25Z</dcterms:created>
  <dcterms:modified xsi:type="dcterms:W3CDTF">2016-03-08T03:56:52Z</dcterms:modified>
</cp:coreProperties>
</file>