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72" r:id="rId3"/>
    <p:sldId id="268" r:id="rId4"/>
    <p:sldId id="271" r:id="rId5"/>
    <p:sldId id="265" r:id="rId6"/>
    <p:sldId id="273" r:id="rId7"/>
    <p:sldId id="274" r:id="rId8"/>
    <p:sldId id="275" r:id="rId9"/>
    <p:sldId id="269" r:id="rId10"/>
    <p:sldId id="276" r:id="rId11"/>
    <p:sldId id="264" r:id="rId12"/>
    <p:sldId id="260" r:id="rId13"/>
    <p:sldId id="266" r:id="rId14"/>
    <p:sldId id="267" r:id="rId15"/>
    <p:sldId id="270" r:id="rId1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-84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34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44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76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386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4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59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399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17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95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096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FA8-62ED-4D3B-BD93-CEEE30F9A5BB}" type="datetimeFigureOut">
              <a:rPr lang="en-US" smtClean="0"/>
              <a:t>3/13/2016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775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44FA8-62ED-4D3B-BD93-CEEE30F9A5BB}" type="datetimeFigureOut">
              <a:rPr lang="en-US" smtClean="0"/>
              <a:t>3/13/2016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DACB7-D0CB-467D-B8B8-579827BB5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9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chsong.org/modules.php?name=News&amp;file=article&amp;sid=1975" TargetMode="External"/><Relationship Id="rId2" Type="http://schemas.openxmlformats.org/officeDocument/2006/relationships/hyperlink" Target="http://machsong.org/modules.php?name=News&amp;file=article&amp;sid=241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chsong.org/modules.php?name=News&amp;file=article&amp;sid=1971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Tầm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Nhìn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Văn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Hoa</a:t>
            </a:r>
            <a:r>
              <a:rPr lang="en-US" b="1" dirty="0" smtClean="0">
                <a:solidFill>
                  <a:srgbClr val="FF0000"/>
                </a:solidFill>
              </a:rPr>
              <a:t>́ </a:t>
            </a:r>
            <a:r>
              <a:rPr lang="en-US" b="1" dirty="0" err="1" smtClean="0">
                <a:solidFill>
                  <a:srgbClr val="FF0000"/>
                </a:solidFill>
              </a:rPr>
              <a:t>và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err="1" smtClean="0">
                <a:solidFill>
                  <a:srgbClr val="FF0000"/>
                </a:solidFill>
              </a:rPr>
              <a:t>Tuyên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Ngôn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Sứ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Mạng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b="1" dirty="0" err="1" smtClean="0">
                <a:solidFill>
                  <a:schemeClr val="accent1">
                    <a:lumMod val="50000"/>
                  </a:schemeClr>
                </a:solidFill>
              </a:rPr>
              <a:t>Nguyễn</a:t>
            </a: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accent1">
                    <a:lumMod val="50000"/>
                  </a:schemeClr>
                </a:solidFill>
              </a:rPr>
              <a:t>Đình</a:t>
            </a:r>
            <a:r>
              <a:rPr lang="en-US" sz="3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600" b="1" dirty="0" err="1" smtClean="0">
                <a:solidFill>
                  <a:schemeClr val="accent1">
                    <a:lumMod val="50000"/>
                  </a:schemeClr>
                </a:solidFill>
              </a:rPr>
              <a:t>Thắng</a:t>
            </a:r>
            <a:endParaRPr lang="en-US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166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Phần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9946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trình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lập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chức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442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loại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kiến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thức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3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loại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kiến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thức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hiểu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và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biết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cách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b="1" dirty="0" smtClean="0"/>
          </a:p>
          <a:p>
            <a:r>
              <a:rPr lang="en-US" dirty="0" err="1" smtClean="0"/>
              <a:t>Biết</a:t>
            </a:r>
            <a:r>
              <a:rPr lang="en-US" dirty="0" smtClean="0"/>
              <a:t>: Tin </a:t>
            </a:r>
            <a:r>
              <a:rPr lang="en-US" dirty="0" err="1" smtClean="0"/>
              <a:t>tức</a:t>
            </a:r>
            <a:r>
              <a:rPr lang="en-US" dirty="0" smtClean="0"/>
              <a:t> </a:t>
            </a:r>
            <a:r>
              <a:rPr lang="en-US" dirty="0" err="1" smtClean="0"/>
              <a:t>thời</a:t>
            </a:r>
            <a:r>
              <a:rPr lang="en-US" dirty="0" smtClean="0"/>
              <a:t> </a:t>
            </a:r>
            <a:r>
              <a:rPr lang="en-US" dirty="0" err="1" smtClean="0"/>
              <a:t>sư</a:t>
            </a:r>
            <a:r>
              <a:rPr lang="en-US" dirty="0" smtClean="0"/>
              <a:t>̣. </a:t>
            </a:r>
            <a:r>
              <a:rPr lang="en-US" dirty="0" err="1" smtClean="0"/>
              <a:t>Càn</a:t>
            </a:r>
            <a:r>
              <a:rPr lang="en-US" dirty="0" err="1" smtClean="0"/>
              <a:t>g</a:t>
            </a:r>
            <a:r>
              <a:rPr lang="en-US" dirty="0" smtClean="0"/>
              <a:t> </a:t>
            </a:r>
            <a:r>
              <a:rPr lang="en-US" dirty="0" err="1" smtClean="0"/>
              <a:t>dùng</a:t>
            </a:r>
            <a:r>
              <a:rPr lang="en-US" dirty="0" smtClean="0"/>
              <a:t> </a:t>
            </a:r>
            <a:r>
              <a:rPr lang="en-US" dirty="0" err="1" smtClean="0"/>
              <a:t>càng</a:t>
            </a:r>
            <a:r>
              <a:rPr lang="en-US" dirty="0" smtClean="0"/>
              <a:t> </a:t>
            </a:r>
            <a:r>
              <a:rPr lang="en-US" dirty="0" err="1" smtClean="0"/>
              <a:t>giảm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́ trị.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Hiểu</a:t>
            </a:r>
            <a:r>
              <a:rPr lang="en-US" dirty="0" smtClean="0"/>
              <a:t>: Ý </a:t>
            </a:r>
            <a:r>
              <a:rPr lang="en-US" dirty="0" err="1" smtClean="0"/>
              <a:t>thức</a:t>
            </a:r>
            <a:r>
              <a:rPr lang="en-US" dirty="0" smtClean="0"/>
              <a:t> </a:t>
            </a:r>
            <a:r>
              <a:rPr lang="en-US" dirty="0" err="1" smtClean="0"/>
              <a:t>vê</a:t>
            </a:r>
            <a:r>
              <a:rPr lang="en-US" dirty="0" smtClean="0"/>
              <a:t>̀ </a:t>
            </a:r>
            <a:r>
              <a:rPr lang="en-US" dirty="0" err="1" smtClean="0"/>
              <a:t>chân</a:t>
            </a:r>
            <a:r>
              <a:rPr lang="en-US" dirty="0" smtClean="0"/>
              <a:t> </a:t>
            </a:r>
            <a:r>
              <a:rPr lang="en-US" dirty="0" err="1" smtClean="0"/>
              <a:t>ly</a:t>
            </a:r>
            <a:r>
              <a:rPr lang="en-US" dirty="0" smtClean="0"/>
              <a:t>́,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định</a:t>
            </a:r>
            <a:r>
              <a:rPr lang="en-US" dirty="0" smtClean="0"/>
              <a:t> </a:t>
            </a:r>
            <a:r>
              <a:rPr lang="en-US" dirty="0" err="1" smtClean="0"/>
              <a:t>ly</a:t>
            </a:r>
            <a:r>
              <a:rPr lang="en-US" dirty="0" smtClean="0"/>
              <a:t>́ </a:t>
            </a:r>
            <a:r>
              <a:rPr lang="en-US" dirty="0" err="1" smtClean="0"/>
              <a:t>thiên</a:t>
            </a:r>
            <a:r>
              <a:rPr lang="en-US" dirty="0" smtClean="0"/>
              <a:t> </a:t>
            </a:r>
            <a:r>
              <a:rPr lang="en-US" dirty="0" err="1" smtClean="0"/>
              <a:t>nhiên</a:t>
            </a:r>
            <a:r>
              <a:rPr lang="en-US" dirty="0" smtClean="0"/>
              <a:t>,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nguyên</a:t>
            </a:r>
            <a:r>
              <a:rPr lang="en-US" dirty="0" smtClean="0"/>
              <a:t> </a:t>
            </a:r>
            <a:r>
              <a:rPr lang="en-US" dirty="0" err="1" smtClean="0"/>
              <a:t>tắc</a:t>
            </a:r>
            <a:r>
              <a:rPr lang="en-US" dirty="0" smtClean="0"/>
              <a:t> </a:t>
            </a:r>
            <a:r>
              <a:rPr lang="en-US" dirty="0" err="1" smtClean="0"/>
              <a:t>vận</a:t>
            </a:r>
            <a:r>
              <a:rPr lang="en-US" dirty="0" smtClean="0"/>
              <a:t> </a:t>
            </a:r>
            <a:r>
              <a:rPr lang="en-US" dirty="0" err="1" smtClean="0"/>
              <a:t>hành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xa</a:t>
            </a:r>
            <a:r>
              <a:rPr lang="en-US" dirty="0" smtClean="0"/>
              <a:t>̃ </a:t>
            </a:r>
            <a:r>
              <a:rPr lang="en-US" dirty="0" err="1" smtClean="0"/>
              <a:t>hội</a:t>
            </a:r>
            <a:r>
              <a:rPr lang="en-US" dirty="0" smtClean="0"/>
              <a:t>… </a:t>
            </a:r>
            <a:r>
              <a:rPr lang="en-US" dirty="0" err="1" smtClean="0"/>
              <a:t>Gia</a:t>
            </a:r>
            <a:r>
              <a:rPr lang="en-US" dirty="0" smtClean="0"/>
              <a:t>́ trị </a:t>
            </a:r>
            <a:r>
              <a:rPr lang="en-US" dirty="0" err="1" smtClean="0"/>
              <a:t>ít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đổi</a:t>
            </a:r>
            <a:r>
              <a:rPr lang="en-US" dirty="0" smtClean="0"/>
              <a:t> </a:t>
            </a:r>
            <a:r>
              <a:rPr lang="en-US" dirty="0" err="1" smtClean="0"/>
              <a:t>với</a:t>
            </a:r>
            <a:r>
              <a:rPr lang="en-US" dirty="0" smtClean="0"/>
              <a:t> </a:t>
            </a:r>
            <a:r>
              <a:rPr lang="en-US" dirty="0" err="1" smtClean="0"/>
              <a:t>thời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endParaRPr lang="vi-VN" dirty="0" smtClean="0"/>
          </a:p>
          <a:p>
            <a:endParaRPr lang="vi-VN" dirty="0" smtClean="0"/>
          </a:p>
          <a:p>
            <a:r>
              <a:rPr lang="en-US" dirty="0" err="1" smtClean="0"/>
              <a:t>Biết</a:t>
            </a:r>
            <a:r>
              <a:rPr lang="en-US" dirty="0" smtClean="0"/>
              <a:t> </a:t>
            </a:r>
            <a:r>
              <a:rPr lang="en-US" dirty="0" err="1" smtClean="0"/>
              <a:t>cách</a:t>
            </a:r>
            <a:r>
              <a:rPr lang="en-US" dirty="0" smtClean="0"/>
              <a:t>: </a:t>
            </a:r>
            <a:r>
              <a:rPr lang="en-US" dirty="0" err="1" smtClean="0"/>
              <a:t>Cách</a:t>
            </a:r>
            <a:r>
              <a:rPr lang="en-US" dirty="0" smtClean="0"/>
              <a:t> </a:t>
            </a:r>
            <a:r>
              <a:rPr lang="en-US" dirty="0" err="1" smtClean="0"/>
              <a:t>nào</a:t>
            </a:r>
            <a:r>
              <a:rPr lang="en-US" dirty="0" smtClean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̉ </a:t>
            </a:r>
            <a:r>
              <a:rPr lang="en-US" dirty="0" err="1" smtClean="0"/>
              <a:t>biến</a:t>
            </a:r>
            <a:r>
              <a:rPr lang="en-US" dirty="0" smtClean="0"/>
              <a:t> </a:t>
            </a:r>
            <a:r>
              <a:rPr lang="en-US" dirty="0" err="1" smtClean="0"/>
              <a:t>chê</a:t>
            </a:r>
            <a:r>
              <a:rPr lang="en-US" dirty="0" smtClean="0"/>
              <a:t>́,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đổi</a:t>
            </a:r>
            <a:r>
              <a:rPr lang="en-US" dirty="0" smtClean="0"/>
              <a:t>, </a:t>
            </a:r>
            <a:r>
              <a:rPr lang="en-US" dirty="0" err="1" smtClean="0"/>
              <a:t>giải</a:t>
            </a:r>
            <a:r>
              <a:rPr lang="en-US" dirty="0" smtClean="0"/>
              <a:t> </a:t>
            </a:r>
            <a:r>
              <a:rPr lang="en-US" dirty="0" err="1" smtClean="0"/>
              <a:t>quyết</a:t>
            </a:r>
            <a:r>
              <a:rPr lang="en-US" dirty="0" smtClean="0"/>
              <a:t> </a:t>
            </a:r>
            <a:r>
              <a:rPr lang="en-US" dirty="0" err="1" smtClean="0"/>
              <a:t>vấn</a:t>
            </a:r>
            <a:r>
              <a:rPr lang="en-US" dirty="0" smtClean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̀. </a:t>
            </a:r>
            <a:r>
              <a:rPr lang="en-US" dirty="0" err="1" smtClean="0"/>
              <a:t>Càn</a:t>
            </a:r>
            <a:r>
              <a:rPr lang="en-US" dirty="0" err="1" smtClean="0"/>
              <a:t>g</a:t>
            </a:r>
            <a:r>
              <a:rPr lang="en-US" dirty="0" smtClean="0"/>
              <a:t> </a:t>
            </a:r>
            <a:r>
              <a:rPr lang="en-US" dirty="0" err="1" smtClean="0"/>
              <a:t>dùng</a:t>
            </a:r>
            <a:r>
              <a:rPr lang="en-US" dirty="0" smtClean="0"/>
              <a:t> </a:t>
            </a:r>
            <a:r>
              <a:rPr lang="en-US" dirty="0" err="1" smtClean="0"/>
              <a:t>càng</a:t>
            </a:r>
            <a:r>
              <a:rPr lang="en-US" dirty="0" smtClean="0"/>
              <a:t> </a:t>
            </a:r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́ trị.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79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XHDS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Các</a:t>
            </a:r>
            <a:r>
              <a:rPr lang="en-US" dirty="0" smtClean="0"/>
              <a:t> b</a:t>
            </a:r>
            <a:r>
              <a:rPr lang="vi-VN" dirty="0" smtClean="0"/>
              <a:t>ướ</a:t>
            </a:r>
            <a:r>
              <a:rPr lang="en-US" dirty="0" smtClean="0"/>
              <a:t>c </a:t>
            </a:r>
            <a:r>
              <a:rPr lang="en-US" dirty="0" err="1" smtClean="0"/>
              <a:t>căn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ít</a:t>
            </a:r>
            <a:r>
              <a:rPr lang="en-US" dirty="0" smtClean="0"/>
              <a:t> (2 </a:t>
            </a:r>
            <a:r>
              <a:rPr lang="en-US" dirty="0" err="1" smtClean="0"/>
              <a:t>hoặc</a:t>
            </a:r>
            <a:r>
              <a:rPr lang="en-US" dirty="0" smtClean="0"/>
              <a:t> 3) ng</a:t>
            </a:r>
            <a:r>
              <a:rPr lang="vi-VN" dirty="0" smtClean="0"/>
              <a:t>ườ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chí</a:t>
            </a:r>
            <a:r>
              <a:rPr lang="en-US" dirty="0" smtClean="0"/>
              <a:t> h</a:t>
            </a:r>
            <a:r>
              <a:rPr lang="vi-VN" dirty="0" smtClean="0"/>
              <a:t>ướ</a:t>
            </a:r>
            <a:r>
              <a:rPr lang="en-US" dirty="0" smtClean="0"/>
              <a:t>ng </a:t>
            </a:r>
            <a:r>
              <a:rPr lang="en-US" dirty="0" err="1" smtClean="0"/>
              <a:t>và</a:t>
            </a:r>
            <a:r>
              <a:rPr lang="en-US" dirty="0"/>
              <a:t> </a:t>
            </a:r>
            <a:r>
              <a:rPr lang="en-US" dirty="0" smtClean="0"/>
              <a:t>tin </a:t>
            </a:r>
            <a:r>
              <a:rPr lang="en-US" dirty="0" err="1" smtClean="0"/>
              <a:t>nhau</a:t>
            </a:r>
            <a:r>
              <a:rPr lang="en-US" dirty="0" smtClean="0"/>
              <a:t>: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/>
              <a:t>Cùng</a:t>
            </a:r>
            <a:r>
              <a:rPr lang="en-US" dirty="0" smtClean="0"/>
              <a:t> </a:t>
            </a:r>
            <a:r>
              <a:rPr lang="en-US" dirty="0" err="1" smtClean="0"/>
              <a:t>đối</a:t>
            </a:r>
            <a:r>
              <a:rPr lang="en-US" dirty="0" smtClean="0"/>
              <a:t> </a:t>
            </a:r>
            <a:r>
              <a:rPr lang="en-US" dirty="0" err="1" smtClean="0"/>
              <a:t>tượng</a:t>
            </a:r>
            <a:r>
              <a:rPr lang="en-US" dirty="0" smtClean="0"/>
              <a:t> </a:t>
            </a:r>
            <a:r>
              <a:rPr lang="en-US" dirty="0" err="1" smtClean="0"/>
              <a:t>phục</a:t>
            </a:r>
            <a:r>
              <a:rPr lang="en-US" dirty="0" smtClean="0"/>
              <a:t> vụ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vấn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đối</a:t>
            </a:r>
            <a:r>
              <a:rPr lang="en-US" dirty="0" smtClean="0"/>
              <a:t> </a:t>
            </a:r>
            <a:r>
              <a:rPr lang="en-US" dirty="0" err="1" smtClean="0"/>
              <a:t>tượng</a:t>
            </a:r>
            <a:r>
              <a:rPr lang="en-US" dirty="0" smtClean="0"/>
              <a:t> </a:t>
            </a:r>
            <a:r>
              <a:rPr lang="en-US" dirty="0" err="1" smtClean="0"/>
              <a:t>phục</a:t>
            </a:r>
            <a:r>
              <a:rPr lang="en-US" dirty="0" smtClean="0"/>
              <a:t> vụ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đối</a:t>
            </a:r>
            <a:r>
              <a:rPr lang="en-US" dirty="0" smtClean="0"/>
              <a:t> </a:t>
            </a:r>
            <a:r>
              <a:rPr lang="en-US" dirty="0" err="1" smtClean="0"/>
              <a:t>phó</a:t>
            </a:r>
            <a:r>
              <a:rPr lang="en-US" dirty="0" smtClean="0"/>
              <a:t> hay </a:t>
            </a:r>
            <a:r>
              <a:rPr lang="en-US" dirty="0" err="1" smtClean="0"/>
              <a:t>giải</a:t>
            </a:r>
            <a:r>
              <a:rPr lang="en-US" dirty="0" smtClean="0"/>
              <a:t> </a:t>
            </a:r>
            <a:r>
              <a:rPr lang="en-US" dirty="0" err="1" smtClean="0"/>
              <a:t>quyết</a:t>
            </a:r>
            <a:endParaRPr lang="en-US" dirty="0" smtClean="0"/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tầm</a:t>
            </a:r>
            <a:r>
              <a:rPr lang="en-US" dirty="0" smtClean="0"/>
              <a:t> </a:t>
            </a:r>
            <a:r>
              <a:rPr lang="en-US" dirty="0" err="1" smtClean="0"/>
              <a:t>nhìn</a:t>
            </a:r>
            <a:r>
              <a:rPr lang="en-US" dirty="0" smtClean="0"/>
              <a:t> (</a:t>
            </a:r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cùng</a:t>
            </a:r>
            <a:r>
              <a:rPr lang="en-US" dirty="0" smtClean="0"/>
              <a:t> </a:t>
            </a:r>
            <a:r>
              <a:rPr lang="en-US" dirty="0" err="1" smtClean="0"/>
              <a:t>đích</a:t>
            </a:r>
            <a:r>
              <a:rPr lang="en-US" dirty="0" smtClean="0"/>
              <a:t>)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endParaRPr lang="en-US" dirty="0" smtClean="0"/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đức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bản</a:t>
            </a:r>
            <a:r>
              <a:rPr lang="en-US" dirty="0" smtClean="0"/>
              <a:t> </a:t>
            </a:r>
            <a:r>
              <a:rPr lang="en-US" dirty="0" err="1" smtClean="0"/>
              <a:t>làm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́ trị </a:t>
            </a:r>
            <a:r>
              <a:rPr lang="en-US" dirty="0" err="1" smtClean="0"/>
              <a:t>lõi</a:t>
            </a:r>
            <a:endParaRPr lang="en-US" dirty="0" smtClean="0"/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tắc</a:t>
            </a:r>
            <a:r>
              <a:rPr lang="en-US" dirty="0" smtClean="0"/>
              <a:t> </a:t>
            </a:r>
            <a:r>
              <a:rPr lang="en-US" dirty="0" err="1" smtClean="0"/>
              <a:t>chuẩn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hành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endParaRPr lang="en-US" dirty="0" smtClean="0"/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/>
              <a:t>Tuyển</a:t>
            </a:r>
            <a:r>
              <a:rPr lang="en-US" dirty="0" smtClean="0"/>
              <a:t> </a:t>
            </a:r>
            <a:r>
              <a:rPr lang="en-US" dirty="0" err="1" smtClean="0"/>
              <a:t>mô</a:t>
            </a:r>
            <a:r>
              <a:rPr lang="en-US" dirty="0" smtClean="0"/>
              <a:t>̣ </a:t>
            </a:r>
            <a:r>
              <a:rPr lang="en-US" dirty="0" err="1" smtClean="0"/>
              <a:t>thêm</a:t>
            </a:r>
            <a:r>
              <a:rPr lang="en-US" dirty="0" smtClean="0"/>
              <a:t> </a:t>
            </a:r>
            <a:r>
              <a:rPr lang="en-US" dirty="0" err="1" smtClean="0"/>
              <a:t>người</a:t>
            </a:r>
            <a:r>
              <a:rPr lang="en-US" dirty="0" smtClean="0"/>
              <a:t> </a:t>
            </a:r>
            <a:r>
              <a:rPr lang="en-US" dirty="0" err="1" smtClean="0"/>
              <a:t>tham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“</a:t>
            </a:r>
            <a:r>
              <a:rPr lang="en-US" dirty="0" err="1" smtClean="0"/>
              <a:t>nhóm</a:t>
            </a:r>
            <a:r>
              <a:rPr lang="en-US" dirty="0" smtClean="0"/>
              <a:t> </a:t>
            </a:r>
            <a:r>
              <a:rPr lang="en-US" dirty="0" err="1" smtClean="0"/>
              <a:t>lõi</a:t>
            </a:r>
            <a:r>
              <a:rPr lang="en-US" dirty="0" smtClean="0"/>
              <a:t>”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endParaRPr lang="en-US" dirty="0" smtClean="0"/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/>
              <a:t>Vạch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lộ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̉ </a:t>
            </a:r>
            <a:r>
              <a:rPr lang="en-US" dirty="0" err="1" smtClean="0"/>
              <a:t>tiến</a:t>
            </a:r>
            <a:r>
              <a:rPr lang="en-US" dirty="0" smtClean="0"/>
              <a:t> </a:t>
            </a:r>
            <a:r>
              <a:rPr lang="en-US" dirty="0" err="1" smtClean="0"/>
              <a:t>đến</a:t>
            </a:r>
            <a:r>
              <a:rPr lang="en-US" dirty="0" smtClean="0"/>
              <a:t> </a:t>
            </a:r>
            <a:r>
              <a:rPr lang="en-US" dirty="0" err="1" smtClean="0"/>
              <a:t>tầm</a:t>
            </a:r>
            <a:r>
              <a:rPr lang="en-US" dirty="0" smtClean="0"/>
              <a:t> </a:t>
            </a:r>
            <a:r>
              <a:rPr lang="en-US" dirty="0" err="1" smtClean="0"/>
              <a:t>nhìn</a:t>
            </a:r>
            <a:endParaRPr lang="en-US" dirty="0" smtClean="0"/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/>
              <a:t>Lập</a:t>
            </a:r>
            <a:r>
              <a:rPr lang="en-US" dirty="0" smtClean="0"/>
              <a:t> </a:t>
            </a:r>
            <a:r>
              <a:rPr lang="en-US" dirty="0" err="1" smtClean="0"/>
              <a:t>kê</a:t>
            </a:r>
            <a:r>
              <a:rPr lang="en-US" dirty="0" smtClean="0"/>
              <a:t>́ </a:t>
            </a:r>
            <a:r>
              <a:rPr lang="en-US" dirty="0" err="1" smtClean="0"/>
              <a:t>hoạch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từng</a:t>
            </a:r>
            <a:r>
              <a:rPr lang="en-US" dirty="0" smtClean="0"/>
              <a:t> </a:t>
            </a:r>
            <a:r>
              <a:rPr lang="en-US" dirty="0" err="1" smtClean="0"/>
              <a:t>giai</a:t>
            </a:r>
            <a:r>
              <a:rPr lang="en-US" dirty="0" smtClean="0"/>
              <a:t> </a:t>
            </a:r>
            <a:r>
              <a:rPr lang="en-US" dirty="0" err="1" smtClean="0"/>
              <a:t>đoạn</a:t>
            </a:r>
            <a:r>
              <a:rPr lang="en-US" dirty="0" smtClean="0"/>
              <a:t> </a:t>
            </a:r>
            <a:r>
              <a:rPr lang="en-US" dirty="0" err="1" smtClean="0"/>
              <a:t>tiến</a:t>
            </a:r>
            <a:r>
              <a:rPr lang="en-US" dirty="0" smtClean="0"/>
              <a:t> </a:t>
            </a:r>
            <a:r>
              <a:rPr lang="en-US" dirty="0" err="1" smtClean="0"/>
              <a:t>bước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lô</a:t>
            </a:r>
            <a:r>
              <a:rPr lang="en-US" dirty="0" smtClean="0"/>
              <a:t>̣ </a:t>
            </a:r>
            <a:r>
              <a:rPr lang="en-US" dirty="0" err="1" smtClean="0"/>
              <a:t>trình</a:t>
            </a:r>
            <a:endParaRPr lang="en-US" dirty="0" smtClean="0"/>
          </a:p>
          <a:p>
            <a:pPr marL="971550" lvl="1" indent="-514350">
              <a:buFont typeface="+mj-lt"/>
              <a:buAutoNum type="alphaLcParenR"/>
            </a:pPr>
            <a:r>
              <a:rPr lang="en-US" dirty="0" err="1" smtClean="0"/>
              <a:t>Lập</a:t>
            </a:r>
            <a:r>
              <a:rPr lang="en-US" dirty="0" smtClean="0"/>
              <a:t> </a:t>
            </a:r>
            <a:r>
              <a:rPr lang="en-US" dirty="0" err="1" smtClean="0"/>
              <a:t>chương</a:t>
            </a:r>
            <a:r>
              <a:rPr lang="en-US" dirty="0" smtClean="0"/>
              <a:t> </a:t>
            </a:r>
            <a:r>
              <a:rPr lang="en-US" dirty="0" err="1" smtClean="0"/>
              <a:t>trình</a:t>
            </a:r>
            <a:r>
              <a:rPr lang="en-US" dirty="0" smtClean="0"/>
              <a:t> </a:t>
            </a:r>
            <a:r>
              <a:rPr lang="en-US" dirty="0" err="1" smtClean="0"/>
              <a:t>hành</a:t>
            </a:r>
            <a:r>
              <a:rPr lang="en-US" dirty="0" smtClean="0"/>
              <a:t> </a:t>
            </a:r>
            <a:r>
              <a:rPr lang="en-US" dirty="0" err="1" smtClean="0"/>
              <a:t>động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từng</a:t>
            </a:r>
            <a:r>
              <a:rPr lang="en-US" dirty="0" smtClean="0"/>
              <a:t> </a:t>
            </a:r>
            <a:r>
              <a:rPr lang="en-US" dirty="0" err="1" smtClean="0"/>
              <a:t>điểm</a:t>
            </a:r>
            <a:r>
              <a:rPr lang="en-US" dirty="0" smtClean="0"/>
              <a:t> </a:t>
            </a:r>
            <a:r>
              <a:rPr lang="en-US" dirty="0" err="1" smtClean="0"/>
              <a:t>lớn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kê</a:t>
            </a:r>
            <a:r>
              <a:rPr lang="en-US" dirty="0" smtClean="0"/>
              <a:t>́ </a:t>
            </a:r>
            <a:r>
              <a:rPr lang="en-US" dirty="0" err="1" smtClean="0"/>
              <a:t>hoạch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Tuyển</a:t>
            </a:r>
            <a:r>
              <a:rPr lang="en-US" dirty="0" smtClean="0"/>
              <a:t> </a:t>
            </a:r>
            <a:r>
              <a:rPr lang="en-US" dirty="0" err="1" smtClean="0"/>
              <a:t>mô</a:t>
            </a:r>
            <a:r>
              <a:rPr lang="en-US" dirty="0" smtClean="0"/>
              <a:t>̣,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bô</a:t>
            </a:r>
            <a:r>
              <a:rPr lang="en-US" dirty="0" smtClean="0"/>
              <a:t>̉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̉ </a:t>
            </a:r>
            <a:r>
              <a:rPr lang="en-US" dirty="0" err="1" smtClean="0"/>
              <a:t>thực</a:t>
            </a:r>
            <a:r>
              <a:rPr lang="en-US" dirty="0" smtClean="0"/>
              <a:t> </a:t>
            </a:r>
            <a:r>
              <a:rPr lang="en-US" dirty="0" err="1" smtClean="0"/>
              <a:t>hiện</a:t>
            </a:r>
            <a:r>
              <a:rPr lang="en-US" dirty="0" smtClean="0"/>
              <a:t> </a:t>
            </a:r>
            <a:r>
              <a:rPr lang="en-US" dirty="0" err="1" smtClean="0"/>
              <a:t>chương</a:t>
            </a:r>
            <a:r>
              <a:rPr lang="en-US" dirty="0" smtClean="0"/>
              <a:t> </a:t>
            </a:r>
            <a:r>
              <a:rPr lang="en-US" dirty="0" err="1" smtClean="0"/>
              <a:t>trình</a:t>
            </a:r>
            <a:r>
              <a:rPr lang="en-US" dirty="0" smtClean="0"/>
              <a:t> </a:t>
            </a:r>
            <a:r>
              <a:rPr lang="en-US" dirty="0" err="1" smtClean="0"/>
              <a:t>hành</a:t>
            </a:r>
            <a:r>
              <a:rPr lang="en-US" dirty="0" smtClean="0"/>
              <a:t> </a:t>
            </a:r>
            <a:r>
              <a:rPr lang="en-US" dirty="0" err="1" smtClean="0"/>
              <a:t>động</a:t>
            </a:r>
            <a:r>
              <a:rPr lang="en-US" dirty="0" smtClean="0"/>
              <a:t>.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553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en-US" dirty="0" err="1" smtClean="0"/>
              <a:t>khởi</a:t>
            </a:r>
            <a:r>
              <a:rPr lang="en-US" dirty="0" smtClean="0"/>
              <a:t> (A):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trạng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đối</a:t>
            </a:r>
            <a:r>
              <a:rPr lang="en-US" dirty="0" smtClean="0"/>
              <a:t> </a:t>
            </a:r>
            <a:r>
              <a:rPr lang="en-US" dirty="0" err="1" smtClean="0"/>
              <a:t>tượng</a:t>
            </a:r>
            <a:r>
              <a:rPr lang="en-US" dirty="0" smtClean="0"/>
              <a:t> </a:t>
            </a:r>
            <a:r>
              <a:rPr lang="en-US" dirty="0" err="1" smtClean="0"/>
              <a:t>phục</a:t>
            </a:r>
            <a:r>
              <a:rPr lang="en-US" dirty="0" smtClean="0"/>
              <a:t> vụ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Điểm</a:t>
            </a:r>
            <a:r>
              <a:rPr lang="en-US" dirty="0" smtClean="0"/>
              <a:t> </a:t>
            </a:r>
            <a:r>
              <a:rPr lang="vi-VN" dirty="0" smtClean="0"/>
              <a:t>đích</a:t>
            </a:r>
            <a:r>
              <a:rPr lang="en-US" dirty="0" smtClean="0"/>
              <a:t> (B):</a:t>
            </a:r>
            <a:r>
              <a:rPr lang="vi-VN" dirty="0" smtClean="0"/>
              <a:t> </a:t>
            </a:r>
            <a:r>
              <a:rPr lang="en-US" dirty="0" err="1" smtClean="0"/>
              <a:t>Điểm</a:t>
            </a:r>
            <a:r>
              <a:rPr lang="en-US" dirty="0" smtClean="0"/>
              <a:t> </a:t>
            </a:r>
            <a:r>
              <a:rPr lang="en-US" dirty="0" err="1" smtClean="0"/>
              <a:t>đến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đối</a:t>
            </a:r>
            <a:r>
              <a:rPr lang="en-US" dirty="0" smtClean="0"/>
              <a:t> </a:t>
            </a:r>
            <a:r>
              <a:rPr lang="en-US" dirty="0" err="1" smtClean="0"/>
              <a:t>tượng</a:t>
            </a:r>
            <a:r>
              <a:rPr lang="en-US" dirty="0" smtClean="0"/>
              <a:t> </a:t>
            </a:r>
            <a:r>
              <a:rPr lang="en-US" dirty="0" err="1" smtClean="0"/>
              <a:t>phục</a:t>
            </a:r>
            <a:r>
              <a:rPr lang="en-US" dirty="0" smtClean="0"/>
              <a:t> vụ </a:t>
            </a:r>
            <a:r>
              <a:rPr lang="en-US" dirty="0" err="1" smtClean="0"/>
              <a:t>nếu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 </a:t>
            </a:r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thăng</a:t>
            </a:r>
            <a:r>
              <a:rPr lang="en-US" dirty="0" smtClean="0"/>
              <a:t> </a:t>
            </a:r>
            <a:r>
              <a:rPr lang="en-US" dirty="0" err="1" smtClean="0"/>
              <a:t>tiến</a:t>
            </a:r>
            <a:r>
              <a:rPr lang="en-US" dirty="0" smtClean="0"/>
              <a:t> so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smtClean="0"/>
              <a:t>A.</a:t>
            </a:r>
            <a:endParaRPr lang="en-US" dirty="0" smtClean="0"/>
          </a:p>
          <a:p>
            <a:endParaRPr lang="en-US" dirty="0"/>
          </a:p>
          <a:p>
            <a:r>
              <a:rPr lang="vi-VN" dirty="0" smtClean="0"/>
              <a:t>Chọn con đường nào từ A đến B</a:t>
            </a:r>
            <a:r>
              <a:rPr lang="vi-VN" dirty="0" smtClean="0"/>
              <a:t>?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cách</a:t>
            </a:r>
            <a:r>
              <a:rPr lang="en-US" dirty="0" smtClean="0"/>
              <a:t> </a:t>
            </a:r>
            <a:r>
              <a:rPr lang="en-US" dirty="0" err="1" smtClean="0"/>
              <a:t>hành</a:t>
            </a:r>
            <a:r>
              <a:rPr lang="en-US" dirty="0" smtClean="0"/>
              <a:t> </a:t>
            </a:r>
            <a:r>
              <a:rPr lang="en-US" dirty="0" err="1" smtClean="0"/>
              <a:t>động</a:t>
            </a:r>
            <a:endParaRPr lang="vi-V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411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dirty="0" smtClean="0"/>
              <a:t/>
            </a:r>
            <a:br>
              <a:rPr lang="vi-VN" dirty="0" smtClean="0"/>
            </a:br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</a:rPr>
              <a:t>Đối tượng phục vụ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Thăng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tiến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n-US" dirty="0" smtClean="0"/>
          </a:p>
          <a:p>
            <a:r>
              <a:rPr lang="vi-VN" dirty="0" smtClean="0"/>
              <a:t>Cho đối tượng phục vụ, chứ không phải cho tổ chức của mình. Tổ chức chỉ là phương tiện.</a:t>
            </a:r>
            <a:endParaRPr lang="en-US" dirty="0" smtClean="0"/>
          </a:p>
          <a:p>
            <a:endParaRPr lang="vi-VN" dirty="0" smtClean="0"/>
          </a:p>
          <a:p>
            <a:r>
              <a:rPr lang="vi-VN" dirty="0" smtClean="0"/>
              <a:t>Điểm A: Vấn đề mà đối tượng phục vụ đang đối mặt</a:t>
            </a:r>
            <a:endParaRPr lang="en-US" dirty="0" smtClean="0"/>
          </a:p>
          <a:p>
            <a:endParaRPr lang="en-US" dirty="0"/>
          </a:p>
          <a:p>
            <a:r>
              <a:rPr lang="vi-VN" dirty="0" smtClean="0"/>
              <a:t>Điểm B: Tình trạng của đối tượng khi vấn đề đã được giải quyết</a:t>
            </a:r>
            <a:endParaRPr lang="en-US" dirty="0" smtClean="0"/>
          </a:p>
          <a:p>
            <a:endParaRPr lang="vi-VN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8824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4400" dirty="0" err="1"/>
              <a:t>Hành</a:t>
            </a:r>
            <a:r>
              <a:rPr lang="en-US" sz="4400" dirty="0"/>
              <a:t> </a:t>
            </a:r>
            <a:r>
              <a:rPr lang="en-US" sz="4400" dirty="0" err="1"/>
              <a:t>Động</a:t>
            </a:r>
            <a:r>
              <a:rPr lang="en-US" sz="4400" dirty="0"/>
              <a:t> </a:t>
            </a:r>
            <a:r>
              <a:rPr lang="en-US" sz="4400" dirty="0" err="1"/>
              <a:t>Đi</a:t>
            </a:r>
            <a:r>
              <a:rPr lang="en-US" sz="4400" dirty="0"/>
              <a:t> </a:t>
            </a:r>
            <a:r>
              <a:rPr lang="en-US" sz="4400" dirty="0" err="1"/>
              <a:t>Đôi</a:t>
            </a:r>
            <a:r>
              <a:rPr lang="en-US" sz="4400" dirty="0"/>
              <a:t> </a:t>
            </a:r>
            <a:r>
              <a:rPr lang="en-US" sz="4400" dirty="0" err="1"/>
              <a:t>Với</a:t>
            </a:r>
            <a:r>
              <a:rPr lang="en-US" sz="4400" dirty="0"/>
              <a:t> </a:t>
            </a:r>
            <a:r>
              <a:rPr lang="en-US" sz="4400" dirty="0" err="1"/>
              <a:t>Thành</a:t>
            </a:r>
            <a:r>
              <a:rPr lang="en-US" sz="4400" dirty="0"/>
              <a:t> </a:t>
            </a:r>
            <a:r>
              <a:rPr lang="en-US" sz="4400" dirty="0" err="1"/>
              <a:t>Quả</a:t>
            </a:r>
            <a:r>
              <a:rPr lang="en-US" sz="4400" dirty="0"/>
              <a:t>: </a:t>
            </a:r>
            <a:r>
              <a:rPr lang="en-US" sz="4400" dirty="0" err="1"/>
              <a:t>Có</a:t>
            </a:r>
            <a:r>
              <a:rPr lang="en-US" sz="4400" dirty="0"/>
              <a:t> </a:t>
            </a:r>
            <a:r>
              <a:rPr lang="en-US" sz="4400" dirty="0" err="1"/>
              <a:t>Tích</a:t>
            </a:r>
            <a:r>
              <a:rPr lang="en-US" sz="4400" dirty="0"/>
              <a:t> </a:t>
            </a:r>
            <a:r>
              <a:rPr lang="en-US" sz="4400" dirty="0" err="1"/>
              <a:t>Sự</a:t>
            </a:r>
            <a:endParaRPr lang="en-US" sz="4400" dirty="0"/>
          </a:p>
          <a:p>
            <a:pPr marL="0" indent="0">
              <a:buNone/>
            </a:pPr>
            <a:r>
              <a:rPr lang="en-US" sz="4400" u="sng" dirty="0">
                <a:hlinkClick r:id="rId2"/>
              </a:rPr>
              <a:t>http://</a:t>
            </a:r>
            <a:r>
              <a:rPr lang="en-US" sz="4400" u="sng" dirty="0" smtClean="0">
                <a:hlinkClick r:id="rId2"/>
              </a:rPr>
              <a:t>machsong.org/modules.php?name=News&amp;file=article&amp;sid=2417</a:t>
            </a:r>
            <a:endParaRPr lang="en-US" sz="4400" u="sng" dirty="0" smtClean="0"/>
          </a:p>
          <a:p>
            <a:pPr marL="0" indent="0">
              <a:buNone/>
            </a:pPr>
            <a:endParaRPr lang="en-US" sz="4400" u="sng" dirty="0"/>
          </a:p>
          <a:p>
            <a:r>
              <a:rPr lang="en-US" sz="4400" dirty="0" err="1"/>
              <a:t>Từ</a:t>
            </a:r>
            <a:r>
              <a:rPr lang="en-US" sz="4400" dirty="0"/>
              <a:t> </a:t>
            </a:r>
            <a:r>
              <a:rPr lang="en-US" sz="4400" dirty="0" err="1"/>
              <a:t>Biết</a:t>
            </a:r>
            <a:r>
              <a:rPr lang="en-US" sz="4400" dirty="0"/>
              <a:t> </a:t>
            </a:r>
            <a:r>
              <a:rPr lang="en-US" sz="4400" dirty="0" err="1"/>
              <a:t>đến</a:t>
            </a:r>
            <a:r>
              <a:rPr lang="en-US" sz="4400" dirty="0"/>
              <a:t> </a:t>
            </a:r>
            <a:r>
              <a:rPr lang="en-US" sz="4400" dirty="0" err="1"/>
              <a:t>Biết</a:t>
            </a:r>
            <a:r>
              <a:rPr lang="en-US" sz="4400" dirty="0"/>
              <a:t> </a:t>
            </a:r>
            <a:r>
              <a:rPr lang="en-US" sz="4400" dirty="0" err="1"/>
              <a:t>Cách</a:t>
            </a:r>
            <a:r>
              <a:rPr lang="en-US" sz="4400" dirty="0"/>
              <a:t> </a:t>
            </a:r>
            <a:br>
              <a:rPr lang="en-US" sz="4400" dirty="0"/>
            </a:br>
            <a:r>
              <a:rPr lang="en-US" sz="4400" u="sng" dirty="0">
                <a:hlinkClick r:id="rId3"/>
              </a:rPr>
              <a:t>http://www.machsong.org/modules.php?name=News&amp;file=article&amp;sid=1975</a:t>
            </a:r>
            <a:r>
              <a:rPr lang="en-US" sz="4400" b="1" dirty="0"/>
              <a:t> </a:t>
            </a:r>
            <a:endParaRPr lang="en-US" sz="4400" b="1" dirty="0" smtClean="0"/>
          </a:p>
          <a:p>
            <a:endParaRPr lang="en-US" sz="4400" dirty="0"/>
          </a:p>
          <a:p>
            <a:r>
              <a:rPr lang="en-US" sz="4400" dirty="0" err="1"/>
              <a:t>Thông</a:t>
            </a:r>
            <a:r>
              <a:rPr lang="en-US" sz="4400" dirty="0"/>
              <a:t> Tin </a:t>
            </a:r>
            <a:r>
              <a:rPr lang="en-US" sz="4400" dirty="0" err="1"/>
              <a:t>và</a:t>
            </a:r>
            <a:r>
              <a:rPr lang="en-US" sz="4400" dirty="0"/>
              <a:t> Tri </a:t>
            </a:r>
            <a:r>
              <a:rPr lang="en-US" sz="4400" dirty="0" err="1"/>
              <a:t>Thức</a:t>
            </a:r>
            <a:r>
              <a:rPr lang="en-US" sz="4400" b="1" dirty="0"/>
              <a:t/>
            </a:r>
            <a:br>
              <a:rPr lang="en-US" sz="4400" b="1" dirty="0"/>
            </a:br>
            <a:r>
              <a:rPr lang="en-US" sz="4400" u="sng" dirty="0">
                <a:hlinkClick r:id="rId4"/>
              </a:rPr>
              <a:t>http://www.machsong.org/modules.php?name=News&amp;file=article&amp;sid=1971</a:t>
            </a:r>
            <a:r>
              <a:rPr lang="en-US" sz="4400" b="1" dirty="0"/>
              <a:t> </a:t>
            </a:r>
            <a:endParaRPr lang="en-US" sz="4400" dirty="0"/>
          </a:p>
          <a:p>
            <a:pPr marL="0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50156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bài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trước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Muốn</a:t>
            </a:r>
            <a:r>
              <a:rPr lang="en-US" dirty="0" smtClean="0"/>
              <a:t> có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chu</a:t>
            </a:r>
            <a:r>
              <a:rPr lang="en-US" dirty="0" smtClean="0"/>
              <a:t>̉, </a:t>
            </a:r>
            <a:r>
              <a:rPr lang="en-US" dirty="0" err="1" smtClean="0"/>
              <a:t>người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phải</a:t>
            </a:r>
            <a:r>
              <a:rPr lang="en-US" dirty="0" smtClean="0"/>
              <a:t> </a:t>
            </a:r>
            <a:r>
              <a:rPr lang="en-US" dirty="0" err="1" smtClean="0"/>
              <a:t>tập</a:t>
            </a:r>
            <a:r>
              <a:rPr lang="en-US" dirty="0" smtClean="0"/>
              <a:t> </a:t>
            </a:r>
            <a:r>
              <a:rPr lang="en-US" dirty="0" err="1" smtClean="0"/>
              <a:t>hợp</a:t>
            </a:r>
            <a:r>
              <a:rPr lang="en-US" dirty="0" smtClean="0"/>
              <a:t> </a:t>
            </a:r>
            <a:r>
              <a:rPr lang="en-US" dirty="0" err="1" smtClean="0"/>
              <a:t>thành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Xa</a:t>
            </a:r>
            <a:r>
              <a:rPr lang="en-US" dirty="0" smtClean="0"/>
              <a:t>̃ </a:t>
            </a:r>
            <a:r>
              <a:rPr lang="en-US" dirty="0" err="1" smtClean="0"/>
              <a:t>hội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sư</a:t>
            </a:r>
            <a:r>
              <a:rPr lang="en-US" dirty="0" smtClean="0"/>
              <a:t>̣ là </a:t>
            </a:r>
            <a:r>
              <a:rPr lang="en-US" dirty="0" err="1" smtClean="0"/>
              <a:t>tổng</a:t>
            </a:r>
            <a:r>
              <a:rPr lang="en-US" dirty="0" smtClean="0"/>
              <a:t> </a:t>
            </a:r>
            <a:r>
              <a:rPr lang="en-US" dirty="0" err="1" smtClean="0"/>
              <a:t>thê</a:t>
            </a:r>
            <a:r>
              <a:rPr lang="en-US" dirty="0" smtClean="0"/>
              <a:t>̉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người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,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kê</a:t>
            </a:r>
            <a:r>
              <a:rPr lang="en-US" dirty="0" smtClean="0"/>
              <a:t>̉ </a:t>
            </a:r>
            <a:r>
              <a:rPr lang="en-US" dirty="0" err="1" smtClean="0"/>
              <a:t>doanh</a:t>
            </a:r>
            <a:r>
              <a:rPr lang="en-US" dirty="0" smtClean="0"/>
              <a:t> </a:t>
            </a:r>
            <a:r>
              <a:rPr lang="en-US" dirty="0" err="1" smtClean="0"/>
              <a:t>nghiệp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vị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đình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3 </a:t>
            </a:r>
            <a:r>
              <a:rPr lang="en-US" dirty="0" err="1" smtClean="0"/>
              <a:t>yếu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́ </a:t>
            </a:r>
            <a:r>
              <a:rPr lang="en-US" dirty="0" err="1" smtClean="0"/>
              <a:t>tiên</a:t>
            </a:r>
            <a:r>
              <a:rPr lang="en-US" dirty="0" smtClean="0"/>
              <a:t> </a:t>
            </a:r>
            <a:r>
              <a:rPr lang="en-US" dirty="0" err="1" smtClean="0"/>
              <a:t>quyết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thành</a:t>
            </a:r>
            <a:r>
              <a:rPr lang="en-US" dirty="0" smtClean="0"/>
              <a:t> </a:t>
            </a:r>
            <a:r>
              <a:rPr lang="en-US" dirty="0" err="1" smtClean="0"/>
              <a:t>lập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endParaRPr lang="en-US" dirty="0" smtClean="0"/>
          </a:p>
          <a:p>
            <a:pPr lvl="1"/>
            <a:r>
              <a:rPr lang="en-US" dirty="0" err="1" smtClean="0"/>
              <a:t>Đối</a:t>
            </a:r>
            <a:r>
              <a:rPr lang="en-US" dirty="0" smtClean="0"/>
              <a:t> </a:t>
            </a:r>
            <a:r>
              <a:rPr lang="en-US" dirty="0" err="1" smtClean="0"/>
              <a:t>tượng</a:t>
            </a:r>
            <a:r>
              <a:rPr lang="en-US" dirty="0" smtClean="0"/>
              <a:t> </a:t>
            </a:r>
            <a:r>
              <a:rPr lang="en-US" dirty="0" err="1" smtClean="0"/>
              <a:t>phục</a:t>
            </a:r>
            <a:r>
              <a:rPr lang="en-US" dirty="0" smtClean="0"/>
              <a:t> vụ</a:t>
            </a:r>
          </a:p>
          <a:p>
            <a:pPr lvl="1"/>
            <a:r>
              <a:rPr lang="en-US" dirty="0" err="1" smtClean="0"/>
              <a:t>Tầm</a:t>
            </a:r>
            <a:r>
              <a:rPr lang="en-US" dirty="0" smtClean="0"/>
              <a:t> </a:t>
            </a:r>
            <a:r>
              <a:rPr lang="en-US" dirty="0" err="1" smtClean="0"/>
              <a:t>nhìn</a:t>
            </a:r>
            <a:endParaRPr lang="en-US" dirty="0" smtClean="0"/>
          </a:p>
          <a:p>
            <a:pPr lvl="1"/>
            <a:r>
              <a:rPr lang="en-US" dirty="0" err="1" smtClean="0"/>
              <a:t>Đạo</a:t>
            </a:r>
            <a:r>
              <a:rPr lang="en-US" dirty="0" smtClean="0"/>
              <a:t> </a:t>
            </a:r>
            <a:r>
              <a:rPr lang="en-US" dirty="0" err="1" smtClean="0"/>
              <a:t>đức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776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 smtClean="0">
                <a:solidFill>
                  <a:schemeClr val="accent1">
                    <a:lumMod val="50000"/>
                  </a:schemeClr>
                </a:solidFill>
              </a:rPr>
              <a:t>Tầm nhìn (viễn kiến)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vi-VN" dirty="0" smtClean="0"/>
              <a:t>Hình ảnh mô phỏng trạng thái của đối tượng phục vụ khi đạt điểm đích</a:t>
            </a:r>
            <a:endParaRPr lang="en-US" dirty="0" smtClean="0"/>
          </a:p>
          <a:p>
            <a:pPr marL="457200" lvl="1" indent="0">
              <a:buNone/>
            </a:pPr>
            <a:r>
              <a:rPr lang="en-US" dirty="0" smtClean="0"/>
              <a:t>“</a:t>
            </a:r>
            <a:r>
              <a:rPr lang="vi-VN" dirty="0" smtClean="0"/>
              <a:t>Em hãy cùng ta mơ </a:t>
            </a:r>
            <a:br>
              <a:rPr lang="vi-VN" dirty="0" smtClean="0"/>
            </a:br>
            <a:r>
              <a:rPr lang="vi-VN" dirty="0" smtClean="0"/>
              <a:t>Mơ một ngày đất mẹ </a:t>
            </a:r>
            <a:br>
              <a:rPr lang="vi-VN" dirty="0" smtClean="0"/>
            </a:br>
            <a:r>
              <a:rPr lang="vi-VN" dirty="0" smtClean="0"/>
              <a:t>Ngày bóng dáng quê hương </a:t>
            </a:r>
            <a:br>
              <a:rPr lang="vi-VN" dirty="0" smtClean="0"/>
            </a:br>
            <a:r>
              <a:rPr lang="vi-VN" dirty="0" smtClean="0"/>
              <a:t>Đường hoa khô ráo lệ</a:t>
            </a:r>
            <a:r>
              <a:rPr lang="en-US" dirty="0" smtClean="0"/>
              <a:t>”</a:t>
            </a:r>
            <a:r>
              <a:rPr lang="vi-VN" dirty="0" smtClean="0"/>
              <a:t> </a:t>
            </a:r>
            <a:endParaRPr lang="en-US" dirty="0" smtClean="0"/>
          </a:p>
          <a:p>
            <a:endParaRPr lang="vi-VN" dirty="0" smtClean="0"/>
          </a:p>
          <a:p>
            <a:r>
              <a:rPr lang="vi-VN" dirty="0" smtClean="0"/>
              <a:t>Sao Bắc Đẩu giúp định hướng, để </a:t>
            </a:r>
            <a:r>
              <a:rPr lang="vi-VN" dirty="0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vi-VN" dirty="0" smtClean="0"/>
              <a:t> lạc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Bất</a:t>
            </a:r>
            <a:r>
              <a:rPr lang="en-US" dirty="0" smtClean="0"/>
              <a:t> </a:t>
            </a:r>
            <a:r>
              <a:rPr lang="en-US" dirty="0" err="1" smtClean="0"/>
              <a:t>luận</a:t>
            </a:r>
            <a:r>
              <a:rPr lang="en-US" dirty="0" smtClean="0"/>
              <a:t> </a:t>
            </a:r>
            <a:r>
              <a:rPr lang="en-US" dirty="0" err="1" smtClean="0"/>
              <a:t>điểm</a:t>
            </a:r>
            <a:r>
              <a:rPr lang="en-US" dirty="0" smtClean="0"/>
              <a:t> </a:t>
            </a:r>
            <a:r>
              <a:rPr lang="en-US" dirty="0" err="1" smtClean="0"/>
              <a:t>đứng</a:t>
            </a:r>
            <a:r>
              <a:rPr lang="en-US" dirty="0" smtClean="0"/>
              <a:t> </a:t>
            </a:r>
            <a:r>
              <a:rPr lang="en-US" dirty="0" err="1" smtClean="0"/>
              <a:t>hiện</a:t>
            </a:r>
            <a:r>
              <a:rPr lang="en-US" dirty="0" smtClean="0"/>
              <a:t> nay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/>
              <a:t>Tầm</a:t>
            </a:r>
            <a:r>
              <a:rPr lang="en-US" dirty="0"/>
              <a:t> </a:t>
            </a:r>
            <a:r>
              <a:rPr lang="en-US" dirty="0" err="1"/>
              <a:t>nhìn</a:t>
            </a:r>
            <a:r>
              <a:rPr lang="en-US" dirty="0"/>
              <a:t> </a:t>
            </a:r>
            <a:r>
              <a:rPr lang="en-US" dirty="0" err="1"/>
              <a:t>giúp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 smtClean="0"/>
              <a:t>đúng</a:t>
            </a:r>
            <a:r>
              <a:rPr lang="en-US" dirty="0" smtClean="0"/>
              <a:t> </a:t>
            </a:r>
            <a:r>
              <a:rPr lang="en-US" dirty="0" err="1" smtClean="0"/>
              <a:t>hướng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Ở </a:t>
            </a:r>
            <a:r>
              <a:rPr lang="en-US" dirty="0" err="1" smtClean="0"/>
              <a:t>Huê</a:t>
            </a:r>
            <a:r>
              <a:rPr lang="en-US" dirty="0" smtClean="0"/>
              <a:t>́, </a:t>
            </a:r>
            <a:r>
              <a:rPr lang="en-US" dirty="0" err="1" smtClean="0"/>
              <a:t>muốn</a:t>
            </a:r>
            <a:r>
              <a:rPr lang="en-US" dirty="0" smtClean="0"/>
              <a:t> </a:t>
            </a:r>
            <a:r>
              <a:rPr lang="en-US" dirty="0" err="1" smtClean="0"/>
              <a:t>đến</a:t>
            </a:r>
            <a:r>
              <a:rPr lang="en-US" dirty="0" smtClean="0"/>
              <a:t> Hà </a:t>
            </a:r>
            <a:r>
              <a:rPr lang="en-US" dirty="0" err="1" smtClean="0"/>
              <a:t>Nội</a:t>
            </a:r>
            <a:r>
              <a:rPr lang="en-US" dirty="0" smtClean="0"/>
              <a:t> </a:t>
            </a:r>
            <a:r>
              <a:rPr lang="en-US" dirty="0" err="1" smtClean="0"/>
              <a:t>phải</a:t>
            </a:r>
            <a:r>
              <a:rPr lang="en-US" dirty="0" smtClean="0"/>
              <a:t> </a:t>
            </a:r>
            <a:r>
              <a:rPr lang="en-US" dirty="0" err="1" smtClean="0"/>
              <a:t>đi</a:t>
            </a:r>
            <a:r>
              <a:rPr lang="en-US" dirty="0" smtClean="0"/>
              <a:t> </a:t>
            </a:r>
            <a:r>
              <a:rPr lang="en-US" dirty="0" err="1" smtClean="0"/>
              <a:t>hướng</a:t>
            </a:r>
            <a:r>
              <a:rPr lang="en-US" dirty="0" smtClean="0"/>
              <a:t> </a:t>
            </a:r>
            <a:r>
              <a:rPr lang="en-US" dirty="0" err="1" smtClean="0"/>
              <a:t>Bắc</a:t>
            </a:r>
            <a:r>
              <a:rPr lang="en-US" dirty="0" smtClean="0"/>
              <a:t>.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138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>
                <a:solidFill>
                  <a:schemeClr val="accent1">
                    <a:lumMod val="50000"/>
                  </a:schemeClr>
                </a:solidFill>
              </a:rPr>
              <a:t>Tầm nhìn (viễn kiến)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826330" cy="4351338"/>
          </a:xfrm>
        </p:spPr>
        <p:txBody>
          <a:bodyPr/>
          <a:lstStyle/>
          <a:p>
            <a:r>
              <a:rPr lang="en-US" dirty="0" err="1" smtClean="0"/>
              <a:t>Hai</a:t>
            </a:r>
            <a:r>
              <a:rPr lang="en-US" dirty="0"/>
              <a:t> </a:t>
            </a:r>
            <a:r>
              <a:rPr lang="en-US" dirty="0" err="1" smtClean="0"/>
              <a:t>cách</a:t>
            </a:r>
            <a:r>
              <a:rPr lang="en-US" dirty="0" smtClean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̉ </a:t>
            </a:r>
            <a:r>
              <a:rPr lang="en-US" dirty="0" err="1" smtClean="0"/>
              <a:t>mô</a:t>
            </a:r>
            <a:r>
              <a:rPr lang="en-US" dirty="0" smtClean="0"/>
              <a:t> tả </a:t>
            </a:r>
            <a:r>
              <a:rPr lang="en-US" dirty="0" err="1" smtClean="0"/>
              <a:t>tầm</a:t>
            </a:r>
            <a:r>
              <a:rPr lang="en-US" dirty="0" smtClean="0"/>
              <a:t> </a:t>
            </a:r>
            <a:r>
              <a:rPr lang="en-US" dirty="0" err="1" smtClean="0"/>
              <a:t>nhìn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Viết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lời</a:t>
            </a:r>
            <a:r>
              <a:rPr lang="en-US" dirty="0" smtClean="0"/>
              <a:t> </a:t>
            </a:r>
            <a:r>
              <a:rPr lang="en-US" dirty="0" err="1" smtClean="0"/>
              <a:t>mô</a:t>
            </a:r>
            <a:r>
              <a:rPr lang="en-US" dirty="0" smtClean="0"/>
              <a:t> tả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Ve</a:t>
            </a:r>
            <a:r>
              <a:rPr lang="en-US" dirty="0" smtClean="0"/>
              <a:t>̃ </a:t>
            </a:r>
            <a:r>
              <a:rPr lang="en-US" dirty="0" err="1" smtClean="0"/>
              <a:t>tấm</a:t>
            </a:r>
            <a:r>
              <a:rPr lang="en-US" dirty="0" smtClean="0"/>
              <a:t> </a:t>
            </a:r>
            <a:r>
              <a:rPr lang="en-US" dirty="0" err="1" smtClean="0"/>
              <a:t>hình</a:t>
            </a:r>
            <a:r>
              <a:rPr lang="en-US" dirty="0" smtClean="0"/>
              <a:t> </a:t>
            </a:r>
            <a:r>
              <a:rPr lang="en-US" dirty="0" err="1" smtClean="0"/>
              <a:t>mô</a:t>
            </a:r>
            <a:r>
              <a:rPr lang="en-US" dirty="0" smtClean="0"/>
              <a:t> tả 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811" y="1577190"/>
            <a:ext cx="6133195" cy="4372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27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hoa</a:t>
            </a:r>
            <a:r>
              <a:rPr lang="en-US" dirty="0" smtClean="0"/>
              <a:t>́ là </a:t>
            </a:r>
            <a:r>
              <a:rPr lang="en-US" dirty="0" err="1" smtClean="0"/>
              <a:t>linh</a:t>
            </a:r>
            <a:r>
              <a:rPr lang="en-US" dirty="0" smtClean="0"/>
              <a:t> </a:t>
            </a:r>
            <a:r>
              <a:rPr lang="en-US" dirty="0" err="1" smtClean="0"/>
              <a:t>hồn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:  </a:t>
            </a:r>
            <a:r>
              <a:rPr lang="en-US" dirty="0" err="1" smtClean="0"/>
              <a:t>nét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hoa</a:t>
            </a:r>
            <a:r>
              <a:rPr lang="en-US" dirty="0" smtClean="0"/>
              <a:t>́ </a:t>
            </a:r>
            <a:r>
              <a:rPr lang="en-US" dirty="0" err="1" smtClean="0"/>
              <a:t>định</a:t>
            </a:r>
            <a:r>
              <a:rPr lang="en-US" dirty="0" smtClean="0"/>
              <a:t> </a:t>
            </a:r>
            <a:r>
              <a:rPr lang="en-US" dirty="0" err="1" smtClean="0"/>
              <a:t>tính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kho</a:t>
            </a:r>
            <a:r>
              <a:rPr lang="en-US" dirty="0" smtClean="0"/>
              <a:t>́ </a:t>
            </a:r>
            <a:r>
              <a:rPr lang="en-US" dirty="0" err="1" smtClean="0"/>
              <a:t>xoa</a:t>
            </a:r>
            <a:r>
              <a:rPr lang="en-US" dirty="0" smtClean="0"/>
              <a:t>́</a:t>
            </a:r>
          </a:p>
          <a:p>
            <a:endParaRPr lang="en-US" dirty="0" smtClean="0"/>
          </a:p>
          <a:p>
            <a:r>
              <a:rPr lang="en-US" dirty="0" err="1" smtClean="0"/>
              <a:t>Mỗi</a:t>
            </a:r>
            <a:r>
              <a:rPr lang="en-US" dirty="0" smtClean="0"/>
              <a:t> </a:t>
            </a:r>
            <a:r>
              <a:rPr lang="en-US" dirty="0" err="1" smtClean="0"/>
              <a:t>người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 </a:t>
            </a:r>
            <a:r>
              <a:rPr lang="en-US" dirty="0" err="1" smtClean="0"/>
              <a:t>thê</a:t>
            </a:r>
            <a:r>
              <a:rPr lang="en-US" dirty="0" smtClean="0"/>
              <a:t>̉ </a:t>
            </a:r>
            <a:r>
              <a:rPr lang="en-US" dirty="0" err="1" smtClean="0"/>
              <a:t>hiện</a:t>
            </a:r>
            <a:r>
              <a:rPr lang="en-US" dirty="0" smtClean="0"/>
              <a:t> </a:t>
            </a:r>
            <a:r>
              <a:rPr lang="en-US" dirty="0" err="1" smtClean="0"/>
              <a:t>văn</a:t>
            </a:r>
            <a:r>
              <a:rPr lang="en-US" dirty="0" smtClean="0"/>
              <a:t> </a:t>
            </a:r>
            <a:r>
              <a:rPr lang="en-US" dirty="0" err="1" smtClean="0"/>
              <a:t>hoa</a:t>
            </a:r>
            <a:r>
              <a:rPr lang="en-US" dirty="0" smtClean="0"/>
              <a:t>́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 qua </a:t>
            </a:r>
            <a:r>
              <a:rPr lang="en-US" dirty="0" err="1" smtClean="0"/>
              <a:t>cung</a:t>
            </a:r>
            <a:r>
              <a:rPr lang="en-US" dirty="0" smtClean="0"/>
              <a:t> </a:t>
            </a:r>
            <a:r>
              <a:rPr lang="en-US" dirty="0" err="1" smtClean="0"/>
              <a:t>cách</a:t>
            </a:r>
            <a:r>
              <a:rPr lang="en-US" dirty="0" smtClean="0"/>
              <a:t>, </a:t>
            </a:r>
            <a:r>
              <a:rPr lang="en-US" dirty="0" err="1" smtClean="0"/>
              <a:t>lời</a:t>
            </a:r>
            <a:r>
              <a:rPr lang="en-US" dirty="0" smtClean="0"/>
              <a:t> lẽ, </a:t>
            </a:r>
            <a:r>
              <a:rPr lang="en-US" dirty="0" err="1" smtClean="0"/>
              <a:t>thái</a:t>
            </a:r>
            <a:r>
              <a:rPr lang="en-US" dirty="0" smtClean="0"/>
              <a:t> </a:t>
            </a:r>
            <a:r>
              <a:rPr lang="en-US" dirty="0" err="1" smtClean="0"/>
              <a:t>đô</a:t>
            </a:r>
            <a:r>
              <a:rPr lang="en-US" dirty="0" smtClean="0"/>
              <a:t>̣, </a:t>
            </a:r>
            <a:r>
              <a:rPr lang="en-US" dirty="0" err="1" smtClean="0"/>
              <a:t>phản</a:t>
            </a:r>
            <a:r>
              <a:rPr lang="en-US" dirty="0" smtClean="0"/>
              <a:t> </a:t>
            </a:r>
            <a:r>
              <a:rPr lang="en-US" dirty="0" err="1" smtClean="0"/>
              <a:t>ứng</a:t>
            </a:r>
            <a:endParaRPr lang="en-US" dirty="0"/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Ví dụ: </a:t>
            </a:r>
            <a:r>
              <a:rPr lang="en-US" dirty="0" err="1" smtClean="0"/>
              <a:t>Đứa</a:t>
            </a:r>
            <a:r>
              <a:rPr lang="en-US" dirty="0" smtClean="0"/>
              <a:t> </a:t>
            </a:r>
            <a:r>
              <a:rPr lang="en-US" dirty="0" err="1" smtClean="0"/>
              <a:t>tre</a:t>
            </a:r>
            <a:r>
              <a:rPr lang="en-US" dirty="0" smtClean="0"/>
              <a:t>̉ </a:t>
            </a:r>
            <a:r>
              <a:rPr lang="en-US" dirty="0" err="1" smtClean="0"/>
              <a:t>thê</a:t>
            </a:r>
            <a:r>
              <a:rPr lang="en-US" dirty="0" smtClean="0"/>
              <a:t>̉ </a:t>
            </a:r>
            <a:r>
              <a:rPr lang="en-US" dirty="0" err="1" smtClean="0"/>
              <a:t>hiện</a:t>
            </a:r>
            <a:r>
              <a:rPr lang="en-US" dirty="0" smtClean="0"/>
              <a:t> </a:t>
            </a:r>
            <a:r>
              <a:rPr lang="en-US" dirty="0" err="1" smtClean="0"/>
              <a:t>nê</a:t>
            </a:r>
            <a:r>
              <a:rPr lang="en-US" dirty="0" smtClean="0"/>
              <a:t>̀ </a:t>
            </a:r>
            <a:r>
              <a:rPr lang="en-US" dirty="0" err="1" smtClean="0"/>
              <a:t>nếp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đình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V</a:t>
            </a:r>
            <a:r>
              <a:rPr lang="vi-VN" dirty="0" smtClean="0"/>
              <a:t>ăn </a:t>
            </a:r>
            <a:r>
              <a:rPr lang="vi-VN" dirty="0" smtClean="0"/>
              <a:t>hóa </a:t>
            </a:r>
            <a:r>
              <a:rPr lang="en-US" dirty="0" err="1" smtClean="0"/>
              <a:t>được</a:t>
            </a:r>
            <a:r>
              <a:rPr lang="en-US" dirty="0" smtClean="0"/>
              <a:t> </a:t>
            </a:r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dựng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vi-VN" dirty="0" smtClean="0"/>
              <a:t>: 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vi-VN" dirty="0"/>
              <a:t>Đạo đức nhân bản </a:t>
            </a:r>
            <a:r>
              <a:rPr lang="en-US" dirty="0" err="1"/>
              <a:t>làm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́ trị </a:t>
            </a:r>
            <a:r>
              <a:rPr lang="en-US" dirty="0" err="1"/>
              <a:t>lõi</a:t>
            </a:r>
            <a:endParaRPr lang="en-US" dirty="0"/>
          </a:p>
          <a:p>
            <a:pPr lvl="1">
              <a:buFont typeface="Courier New" pitchFamily="49" charset="0"/>
              <a:buChar char="o"/>
            </a:pPr>
            <a:r>
              <a:rPr lang="en-US" dirty="0"/>
              <a:t>Q</a:t>
            </a:r>
            <a:r>
              <a:rPr lang="vi-VN" dirty="0"/>
              <a:t>uy tắc hành động</a:t>
            </a:r>
          </a:p>
          <a:p>
            <a:pPr marL="457200" lvl="1" indent="0">
              <a:buNone/>
            </a:pPr>
            <a:endParaRPr lang="vi-VN" dirty="0" smtClean="0"/>
          </a:p>
        </p:txBody>
      </p:sp>
    </p:spTree>
    <p:extLst>
      <p:ext uri="{BB962C8B-B14F-4D97-AF65-F5344CB8AC3E}">
        <p14:creationId xmlns:p14="http://schemas.microsoft.com/office/powerpoint/2010/main" val="324735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Đạo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đức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bản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Tôn</a:t>
            </a:r>
            <a:r>
              <a:rPr lang="en-US" dirty="0" smtClean="0"/>
              <a:t> </a:t>
            </a:r>
            <a:r>
              <a:rPr lang="en-US" dirty="0" err="1" smtClean="0"/>
              <a:t>trọng</a:t>
            </a:r>
            <a:r>
              <a:rPr lang="en-US" dirty="0" smtClean="0"/>
              <a:t>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́ trị </a:t>
            </a:r>
            <a:r>
              <a:rPr lang="en-US" dirty="0" err="1" smtClean="0"/>
              <a:t>tư</a:t>
            </a:r>
            <a:r>
              <a:rPr lang="en-US" dirty="0" smtClean="0"/>
              <a:t>̣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con </a:t>
            </a:r>
            <a:r>
              <a:rPr lang="en-US" dirty="0" err="1" smtClean="0"/>
              <a:t>người</a:t>
            </a:r>
            <a:r>
              <a:rPr lang="en-US" dirty="0" smtClean="0"/>
              <a:t>: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phẩm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err="1" smtClean="0"/>
              <a:t>Tư</a:t>
            </a:r>
            <a:r>
              <a:rPr lang="en-US" dirty="0" smtClean="0"/>
              <a:t>̣ </a:t>
            </a:r>
            <a:r>
              <a:rPr lang="en-US" dirty="0" err="1" smtClean="0"/>
              <a:t>thân</a:t>
            </a:r>
            <a:r>
              <a:rPr lang="en-US" dirty="0" smtClean="0"/>
              <a:t>: </a:t>
            </a:r>
            <a:r>
              <a:rPr lang="en-US" dirty="0" err="1" smtClean="0"/>
              <a:t>Đương</a:t>
            </a:r>
            <a:r>
              <a:rPr lang="en-US" dirty="0" smtClean="0"/>
              <a:t> </a:t>
            </a:r>
            <a:r>
              <a:rPr lang="en-US" dirty="0" err="1" smtClean="0"/>
              <a:t>nhiên</a:t>
            </a:r>
            <a:r>
              <a:rPr lang="en-US" dirty="0" smtClean="0"/>
              <a:t> vì là con </a:t>
            </a:r>
            <a:r>
              <a:rPr lang="en-US" dirty="0" err="1" smtClean="0"/>
              <a:t>người</a:t>
            </a:r>
            <a:r>
              <a:rPr lang="en-US" dirty="0" smtClean="0"/>
              <a:t>,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ai</a:t>
            </a:r>
            <a:r>
              <a:rPr lang="en-US" dirty="0" smtClean="0"/>
              <a:t> có </a:t>
            </a:r>
            <a:r>
              <a:rPr lang="en-US" dirty="0" err="1" smtClean="0"/>
              <a:t>thê</a:t>
            </a:r>
            <a:r>
              <a:rPr lang="en-US" dirty="0" smtClean="0"/>
              <a:t>̉ ban </a:t>
            </a:r>
            <a:r>
              <a:rPr lang="en-US" dirty="0" err="1" smtClean="0"/>
              <a:t>phát</a:t>
            </a:r>
            <a:r>
              <a:rPr lang="en-US" dirty="0" smtClean="0"/>
              <a:t> hay </a:t>
            </a:r>
            <a:r>
              <a:rPr lang="en-US" dirty="0" err="1" smtClean="0"/>
              <a:t>tước</a:t>
            </a:r>
            <a:r>
              <a:rPr lang="en-US" dirty="0" smtClean="0"/>
              <a:t> </a:t>
            </a:r>
            <a:r>
              <a:rPr lang="en-US" dirty="0" err="1" smtClean="0"/>
              <a:t>đoạt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Thời</a:t>
            </a:r>
            <a:r>
              <a:rPr lang="en-US" dirty="0"/>
              <a:t> </a:t>
            </a:r>
            <a:r>
              <a:rPr lang="en-US" dirty="0" err="1"/>
              <a:t>gian</a:t>
            </a:r>
            <a:r>
              <a:rPr lang="en-US" dirty="0"/>
              <a:t> </a:t>
            </a:r>
            <a:r>
              <a:rPr lang="en-US" dirty="0" err="1"/>
              <a:t>tính</a:t>
            </a:r>
            <a:r>
              <a:rPr lang="en-US" dirty="0"/>
              <a:t>: </a:t>
            </a:r>
            <a:r>
              <a:rPr lang="en-US" dirty="0" err="1"/>
              <a:t>Áp</a:t>
            </a:r>
            <a:r>
              <a:rPr lang="en-US" dirty="0"/>
              <a:t> </a:t>
            </a:r>
            <a:r>
              <a:rPr lang="en-US" dirty="0" err="1"/>
              <a:t>dụng</a:t>
            </a:r>
            <a:r>
              <a:rPr lang="en-US" dirty="0"/>
              <a:t> qua </a:t>
            </a:r>
            <a:r>
              <a:rPr lang="en-US" dirty="0" err="1"/>
              <a:t>mọi</a:t>
            </a:r>
            <a:r>
              <a:rPr lang="en-US" dirty="0"/>
              <a:t> </a:t>
            </a:r>
            <a:r>
              <a:rPr lang="en-US" dirty="0" err="1"/>
              <a:t>thời</a:t>
            </a:r>
            <a:r>
              <a:rPr lang="en-US" dirty="0"/>
              <a:t> </a:t>
            </a:r>
            <a:r>
              <a:rPr lang="en-US" dirty="0" err="1"/>
              <a:t>đại</a:t>
            </a:r>
            <a:r>
              <a:rPr lang="en-US" dirty="0"/>
              <a:t>, </a:t>
            </a:r>
            <a:r>
              <a:rPr lang="en-US" dirty="0" err="1"/>
              <a:t>ít</a:t>
            </a:r>
            <a:r>
              <a:rPr lang="en-US" dirty="0"/>
              <a:t> </a:t>
            </a:r>
            <a:r>
              <a:rPr lang="en-US" dirty="0" err="1"/>
              <a:t>thay</a:t>
            </a:r>
            <a:r>
              <a:rPr lang="en-US" dirty="0"/>
              <a:t> </a:t>
            </a:r>
            <a:r>
              <a:rPr lang="en-US" dirty="0" err="1"/>
              <a:t>đổi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Gia</a:t>
            </a:r>
            <a:r>
              <a:rPr lang="en-US" dirty="0"/>
              <a:t>́ trị </a:t>
            </a:r>
            <a:r>
              <a:rPr lang="en-US" dirty="0" err="1"/>
              <a:t>lõi</a:t>
            </a:r>
            <a:r>
              <a:rPr lang="en-US" dirty="0" smtClean="0"/>
              <a:t>: </a:t>
            </a:r>
            <a:r>
              <a:rPr lang="en-US" dirty="0" err="1" smtClean="0"/>
              <a:t>Quyết</a:t>
            </a:r>
            <a:r>
              <a:rPr lang="en-US" dirty="0" smtClean="0"/>
              <a:t> </a:t>
            </a:r>
            <a:r>
              <a:rPr lang="en-US" dirty="0" err="1" smtClean="0"/>
              <a:t>định</a:t>
            </a:r>
            <a:r>
              <a:rPr lang="en-US" dirty="0" smtClean="0"/>
              <a:t> </a:t>
            </a:r>
            <a:r>
              <a:rPr lang="en-US" dirty="0" err="1" smtClean="0"/>
              <a:t>dựa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đúng-sai</a:t>
            </a:r>
            <a:r>
              <a:rPr lang="en-US" dirty="0" smtClean="0"/>
              <a:t>, </a:t>
            </a:r>
            <a:r>
              <a:rPr lang="en-US" dirty="0" err="1" smtClean="0"/>
              <a:t>chư</a:t>
            </a:r>
            <a:r>
              <a:rPr lang="en-US" dirty="0" smtClean="0"/>
              <a:t>́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phải</a:t>
            </a:r>
            <a:r>
              <a:rPr lang="en-US" dirty="0" smtClean="0"/>
              <a:t> </a:t>
            </a:r>
            <a:r>
              <a:rPr lang="en-US" dirty="0" err="1" smtClean="0"/>
              <a:t>hơn-thiệt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Câu</a:t>
            </a:r>
            <a:r>
              <a:rPr lang="en-US" dirty="0" smtClean="0"/>
              <a:t> </a:t>
            </a:r>
            <a:r>
              <a:rPr lang="en-US" dirty="0" err="1" smtClean="0"/>
              <a:t>hỏi</a:t>
            </a:r>
            <a:r>
              <a:rPr lang="en-US" dirty="0" smtClean="0"/>
              <a:t>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Phạm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có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phẩm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645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tắc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hành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mang</a:t>
            </a:r>
            <a:r>
              <a:rPr lang="en-US" dirty="0" smtClean="0"/>
              <a:t> </a:t>
            </a:r>
            <a:r>
              <a:rPr lang="en-US" dirty="0" err="1" smtClean="0"/>
              <a:t>tính</a:t>
            </a:r>
            <a:r>
              <a:rPr lang="en-US" dirty="0" smtClean="0"/>
              <a:t> </a:t>
            </a:r>
            <a:r>
              <a:rPr lang="en-US" dirty="0" err="1" smtClean="0"/>
              <a:t>cách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bản</a:t>
            </a:r>
            <a:endParaRPr lang="en-US" dirty="0" smtClean="0"/>
          </a:p>
          <a:p>
            <a:r>
              <a:rPr lang="en-US" dirty="0" smtClean="0"/>
              <a:t>Ví dụ: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tắc</a:t>
            </a:r>
            <a:r>
              <a:rPr lang="en-US" dirty="0" smtClean="0"/>
              <a:t> </a:t>
            </a:r>
            <a:r>
              <a:rPr lang="en-US" dirty="0" err="1" smtClean="0"/>
              <a:t>hành</a:t>
            </a:r>
            <a:r>
              <a:rPr lang="en-US" dirty="0" smtClean="0"/>
              <a:t> </a:t>
            </a:r>
            <a:r>
              <a:rPr lang="en-US" dirty="0" err="1" smtClean="0"/>
              <a:t>động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BPSOS: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err="1" smtClean="0"/>
              <a:t>Xuất</a:t>
            </a:r>
            <a:r>
              <a:rPr lang="en-US" dirty="0" smtClean="0"/>
              <a:t> </a:t>
            </a:r>
            <a:r>
              <a:rPr lang="en-US" dirty="0" err="1" smtClean="0"/>
              <a:t>sắc</a:t>
            </a:r>
            <a:endParaRPr lang="en-US" dirty="0" smtClean="0"/>
          </a:p>
          <a:p>
            <a:pPr lvl="2">
              <a:buFont typeface="Wingdings" pitchFamily="2" charset="2"/>
              <a:buChar char="§"/>
            </a:pPr>
            <a:r>
              <a:rPr lang="en-US" dirty="0" err="1" smtClean="0"/>
              <a:t>Lãnh</a:t>
            </a:r>
            <a:r>
              <a:rPr lang="en-US" dirty="0" smtClean="0"/>
              <a:t> </a:t>
            </a:r>
            <a:r>
              <a:rPr lang="en-US" dirty="0" err="1" smtClean="0"/>
              <a:t>đạo</a:t>
            </a:r>
            <a:endParaRPr lang="en-US" dirty="0" smtClean="0"/>
          </a:p>
          <a:p>
            <a:pPr lvl="2">
              <a:buFont typeface="Wingdings" pitchFamily="2" charset="2"/>
              <a:buChar char="§"/>
            </a:pPr>
            <a:r>
              <a:rPr lang="en-US" dirty="0" err="1" smtClean="0"/>
              <a:t>Học</a:t>
            </a:r>
            <a:r>
              <a:rPr lang="en-US" dirty="0" smtClean="0"/>
              <a:t> </a:t>
            </a:r>
            <a:r>
              <a:rPr lang="en-US" dirty="0" err="1" smtClean="0"/>
              <a:t>hỏi</a:t>
            </a:r>
            <a:endParaRPr lang="en-US" dirty="0" smtClean="0"/>
          </a:p>
          <a:p>
            <a:pPr lvl="2">
              <a:buFont typeface="Wingdings" pitchFamily="2" charset="2"/>
              <a:buChar char="§"/>
            </a:pPr>
            <a:r>
              <a:rPr lang="en-US" dirty="0" err="1" smtClean="0"/>
              <a:t>Trách</a:t>
            </a:r>
            <a:r>
              <a:rPr lang="en-US" dirty="0" smtClean="0"/>
              <a:t> </a:t>
            </a:r>
            <a:r>
              <a:rPr lang="en-US" dirty="0" err="1" smtClean="0"/>
              <a:t>nhiệm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r>
              <a:rPr lang="en-US" dirty="0" err="1" smtClean="0"/>
              <a:t>Quân</a:t>
            </a:r>
            <a:r>
              <a:rPr lang="en-US" dirty="0" smtClean="0"/>
              <a:t> </a:t>
            </a:r>
            <a:r>
              <a:rPr lang="en-US" dirty="0" err="1" smtClean="0"/>
              <a:t>lực</a:t>
            </a:r>
            <a:r>
              <a:rPr lang="en-US" dirty="0" smtClean="0"/>
              <a:t> VNCH: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err="1"/>
              <a:t>Tô</a:t>
            </a:r>
            <a:r>
              <a:rPr lang="en-US" dirty="0"/>
              <a:t>̉ </a:t>
            </a:r>
            <a:r>
              <a:rPr lang="en-US" dirty="0" err="1"/>
              <a:t>quốc</a:t>
            </a:r>
            <a:endParaRPr lang="en-US" dirty="0"/>
          </a:p>
          <a:p>
            <a:pPr lvl="2">
              <a:buFont typeface="Wingdings" pitchFamily="2" charset="2"/>
              <a:buChar char="§"/>
            </a:pPr>
            <a:r>
              <a:rPr lang="en-US" dirty="0" err="1"/>
              <a:t>Danh</a:t>
            </a:r>
            <a:r>
              <a:rPr lang="en-US" dirty="0"/>
              <a:t> </a:t>
            </a:r>
            <a:r>
              <a:rPr lang="en-US" dirty="0" err="1"/>
              <a:t>dư</a:t>
            </a:r>
            <a:r>
              <a:rPr lang="en-US" dirty="0"/>
              <a:t>̣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err="1"/>
              <a:t>Trách</a:t>
            </a:r>
            <a:r>
              <a:rPr lang="en-US" dirty="0"/>
              <a:t> </a:t>
            </a:r>
            <a:r>
              <a:rPr lang="en-US" dirty="0" err="1"/>
              <a:t>nhiệm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042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yếu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cấu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thành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̉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chức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Đạo</a:t>
            </a:r>
            <a:r>
              <a:rPr lang="en-US" dirty="0" smtClean="0"/>
              <a:t> </a:t>
            </a:r>
            <a:r>
              <a:rPr lang="en-US" dirty="0" err="1" smtClean="0"/>
              <a:t>đức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bản</a:t>
            </a:r>
            <a:r>
              <a:rPr lang="en-US" dirty="0" smtClean="0"/>
              <a:t>:  </a:t>
            </a:r>
            <a:r>
              <a:rPr lang="en-US" dirty="0" err="1" smtClean="0"/>
              <a:t>Chuẩn</a:t>
            </a:r>
            <a:r>
              <a:rPr lang="en-US" dirty="0" smtClean="0"/>
              <a:t> </a:t>
            </a:r>
            <a:r>
              <a:rPr lang="en-US" dirty="0" err="1" smtClean="0"/>
              <a:t>mực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quyết</a:t>
            </a:r>
            <a:r>
              <a:rPr lang="en-US" dirty="0" smtClean="0"/>
              <a:t> </a:t>
            </a:r>
            <a:r>
              <a:rPr lang="en-US" dirty="0" err="1" smtClean="0"/>
              <a:t>định</a:t>
            </a:r>
            <a:r>
              <a:rPr lang="en-US" dirty="0" smtClean="0"/>
              <a:t> </a:t>
            </a:r>
            <a:r>
              <a:rPr lang="en-US" dirty="0" err="1" smtClean="0"/>
              <a:t>lớn</a:t>
            </a:r>
            <a:endParaRPr lang="en-US" dirty="0"/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Dù có </a:t>
            </a:r>
            <a:r>
              <a:rPr lang="en-US" dirty="0" err="1" smtClean="0"/>
              <a:t>lợi</a:t>
            </a:r>
            <a:r>
              <a:rPr lang="en-US" dirty="0" smtClean="0"/>
              <a:t> </a:t>
            </a:r>
            <a:r>
              <a:rPr lang="en-US" dirty="0" err="1" smtClean="0"/>
              <a:t>vẫn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làm</a:t>
            </a:r>
            <a:r>
              <a:rPr lang="en-US" dirty="0" smtClean="0"/>
              <a:t>; dù </a:t>
            </a:r>
            <a:r>
              <a:rPr lang="en-US" dirty="0" err="1" smtClean="0"/>
              <a:t>thiệt</a:t>
            </a:r>
            <a:r>
              <a:rPr lang="en-US" dirty="0" smtClean="0"/>
              <a:t> </a:t>
            </a:r>
            <a:r>
              <a:rPr lang="en-US" dirty="0" err="1" smtClean="0"/>
              <a:t>hại</a:t>
            </a:r>
            <a:r>
              <a:rPr lang="en-US" dirty="0" smtClean="0"/>
              <a:t> </a:t>
            </a:r>
            <a:r>
              <a:rPr lang="en-US" dirty="0" err="1" smtClean="0"/>
              <a:t>vẫn</a:t>
            </a:r>
            <a:r>
              <a:rPr lang="en-US" dirty="0" smtClean="0"/>
              <a:t> </a:t>
            </a:r>
            <a:r>
              <a:rPr lang="en-US" dirty="0" err="1" smtClean="0"/>
              <a:t>làm</a:t>
            </a:r>
            <a:endParaRPr lang="en-US" dirty="0" smtClean="0"/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  <a:p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tắc</a:t>
            </a:r>
            <a:r>
              <a:rPr lang="en-US" dirty="0" smtClean="0"/>
              <a:t> </a:t>
            </a:r>
            <a:r>
              <a:rPr lang="en-US" dirty="0" err="1" smtClean="0"/>
              <a:t>hành</a:t>
            </a:r>
            <a:r>
              <a:rPr lang="en-US" dirty="0" smtClean="0"/>
              <a:t> </a:t>
            </a:r>
            <a:r>
              <a:rPr lang="en-US" dirty="0" err="1" smtClean="0"/>
              <a:t>xư</a:t>
            </a:r>
            <a:r>
              <a:rPr lang="en-US" dirty="0" smtClean="0"/>
              <a:t>̉: </a:t>
            </a:r>
            <a:r>
              <a:rPr lang="en-US" dirty="0" err="1" smtClean="0"/>
              <a:t>Chuẩn</a:t>
            </a:r>
            <a:r>
              <a:rPr lang="en-US" dirty="0" smtClean="0"/>
              <a:t> </a:t>
            </a:r>
            <a:r>
              <a:rPr lang="en-US" dirty="0" err="1" smtClean="0"/>
              <a:t>mực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hành</a:t>
            </a:r>
            <a:r>
              <a:rPr lang="en-US" dirty="0" smtClean="0"/>
              <a:t> </a:t>
            </a:r>
            <a:r>
              <a:rPr lang="en-US" dirty="0" err="1" smtClean="0"/>
              <a:t>động</a:t>
            </a:r>
            <a:r>
              <a:rPr lang="en-US" dirty="0" smtClean="0"/>
              <a:t> </a:t>
            </a:r>
            <a:r>
              <a:rPr lang="en-US" dirty="0" err="1" smtClean="0"/>
              <a:t>hàng</a:t>
            </a:r>
            <a:r>
              <a:rPr lang="en-US" dirty="0" smtClean="0"/>
              <a:t> </a:t>
            </a:r>
            <a:r>
              <a:rPr lang="en-US" dirty="0" err="1" smtClean="0"/>
              <a:t>ngày</a:t>
            </a:r>
            <a:r>
              <a:rPr lang="en-US" dirty="0" smtClean="0"/>
              <a:t>, </a:t>
            </a:r>
            <a:r>
              <a:rPr lang="en-US" dirty="0" err="1" smtClean="0"/>
              <a:t>hàng</a:t>
            </a:r>
            <a:r>
              <a:rPr lang="en-US" dirty="0" smtClean="0"/>
              <a:t> </a:t>
            </a:r>
            <a:r>
              <a:rPr lang="en-US" dirty="0" err="1" smtClean="0"/>
              <a:t>giơ</a:t>
            </a:r>
            <a:r>
              <a:rPr lang="en-US" dirty="0" smtClean="0"/>
              <a:t>̀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Ví dụ: </a:t>
            </a:r>
            <a:r>
              <a:rPr lang="en-US" dirty="0" err="1" smtClean="0"/>
              <a:t>Luôn</a:t>
            </a:r>
            <a:r>
              <a:rPr lang="en-US" dirty="0" smtClean="0"/>
              <a:t> </a:t>
            </a:r>
            <a:r>
              <a:rPr lang="en-US" dirty="0" err="1" smtClean="0"/>
              <a:t>luôn</a:t>
            </a:r>
            <a:r>
              <a:rPr lang="en-US" dirty="0" smtClean="0"/>
              <a:t> </a:t>
            </a:r>
            <a:r>
              <a:rPr lang="en-US" dirty="0" err="1" smtClean="0"/>
              <a:t>lịch</a:t>
            </a:r>
            <a:r>
              <a:rPr lang="en-US" dirty="0" smtClean="0"/>
              <a:t> </a:t>
            </a:r>
            <a:r>
              <a:rPr lang="en-US" dirty="0" err="1" smtClean="0"/>
              <a:t>thiệp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ân</a:t>
            </a:r>
            <a:r>
              <a:rPr lang="en-US" dirty="0" smtClean="0"/>
              <a:t> </a:t>
            </a:r>
            <a:r>
              <a:rPr lang="en-US" dirty="0" err="1" smtClean="0"/>
              <a:t>cần</a:t>
            </a:r>
            <a:r>
              <a:rPr lang="en-US" dirty="0" smtClean="0"/>
              <a:t> </a:t>
            </a:r>
            <a:r>
              <a:rPr lang="en-US" dirty="0" err="1" smtClean="0"/>
              <a:t>với</a:t>
            </a:r>
            <a:r>
              <a:rPr lang="en-US" dirty="0" smtClean="0"/>
              <a:t> </a:t>
            </a:r>
            <a:r>
              <a:rPr lang="en-US" dirty="0" err="1" smtClean="0"/>
              <a:t>khách</a:t>
            </a:r>
            <a:r>
              <a:rPr lang="en-US" dirty="0" smtClean="0"/>
              <a:t> </a:t>
            </a:r>
            <a:r>
              <a:rPr lang="en-US" dirty="0" err="1" smtClean="0"/>
              <a:t>hàng</a:t>
            </a:r>
            <a:r>
              <a:rPr lang="en-US" dirty="0" smtClean="0"/>
              <a:t>; </a:t>
            </a:r>
            <a:r>
              <a:rPr lang="en-US" dirty="0" err="1" smtClean="0"/>
              <a:t>luôn</a:t>
            </a:r>
            <a:r>
              <a:rPr lang="en-US" dirty="0" smtClean="0"/>
              <a:t> </a:t>
            </a:r>
            <a:r>
              <a:rPr lang="en-US" dirty="0" err="1" smtClean="0"/>
              <a:t>luôn</a:t>
            </a:r>
            <a:r>
              <a:rPr lang="en-US" dirty="0" smtClean="0"/>
              <a:t> </a:t>
            </a:r>
            <a:r>
              <a:rPr lang="en-US" dirty="0" err="1" smtClean="0"/>
              <a:t>hồi</a:t>
            </a:r>
            <a:r>
              <a:rPr lang="en-US" dirty="0" smtClean="0"/>
              <a:t> </a:t>
            </a:r>
            <a:r>
              <a:rPr lang="en-US" dirty="0" err="1" smtClean="0"/>
              <a:t>âm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vòng</a:t>
            </a:r>
            <a:r>
              <a:rPr lang="en-US" dirty="0" smtClean="0"/>
              <a:t> 24 </a:t>
            </a:r>
            <a:r>
              <a:rPr lang="en-US" dirty="0" err="1" smtClean="0"/>
              <a:t>tiếng</a:t>
            </a:r>
            <a:r>
              <a:rPr lang="en-US" dirty="0" smtClean="0"/>
              <a:t> </a:t>
            </a:r>
            <a:r>
              <a:rPr lang="en-US" dirty="0" err="1" smtClean="0"/>
              <a:t>đồng</a:t>
            </a:r>
            <a:r>
              <a:rPr lang="en-US" dirty="0" smtClean="0"/>
              <a:t> </a:t>
            </a:r>
            <a:r>
              <a:rPr lang="en-US" dirty="0" err="1" smtClean="0"/>
              <a:t>hô</a:t>
            </a:r>
            <a:r>
              <a:rPr lang="en-US" dirty="0" smtClean="0"/>
              <a:t>̀…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Vi dụ: </a:t>
            </a:r>
            <a:r>
              <a:rPr lang="en-US" dirty="0" err="1" smtClean="0"/>
              <a:t>Một</a:t>
            </a:r>
            <a:r>
              <a:rPr lang="en-US" dirty="0" smtClean="0"/>
              <a:t> </a:t>
            </a:r>
            <a:r>
              <a:rPr lang="en-US" dirty="0" err="1" smtClean="0"/>
              <a:t>doanh</a:t>
            </a:r>
            <a:r>
              <a:rPr lang="en-US" dirty="0" smtClean="0"/>
              <a:t> </a:t>
            </a:r>
            <a:r>
              <a:rPr lang="en-US" dirty="0" err="1" smtClean="0"/>
              <a:t>nghiệp</a:t>
            </a:r>
            <a:r>
              <a:rPr lang="en-US" dirty="0" smtClean="0"/>
              <a:t> </a:t>
            </a:r>
            <a:r>
              <a:rPr lang="en-US" dirty="0" err="1" smtClean="0"/>
              <a:t>chọn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phục</a:t>
            </a:r>
            <a:r>
              <a:rPr lang="en-US" dirty="0" smtClean="0"/>
              <a:t> </a:t>
            </a:r>
            <a:r>
              <a:rPr lang="en-US" dirty="0" err="1" smtClean="0"/>
              <a:t>bình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; </a:t>
            </a:r>
            <a:r>
              <a:rPr lang="en-US" dirty="0" err="1" smtClean="0"/>
              <a:t>doanh</a:t>
            </a:r>
            <a:r>
              <a:rPr lang="en-US" dirty="0" smtClean="0"/>
              <a:t> </a:t>
            </a:r>
            <a:r>
              <a:rPr lang="en-US" dirty="0" err="1" smtClean="0"/>
              <a:t>nghiệp</a:t>
            </a:r>
            <a:r>
              <a:rPr lang="en-US" dirty="0" smtClean="0"/>
              <a:t> </a:t>
            </a:r>
            <a:r>
              <a:rPr lang="en-US" dirty="0" err="1" smtClean="0"/>
              <a:t>khác</a:t>
            </a:r>
            <a:r>
              <a:rPr lang="en-US" dirty="0" smtClean="0"/>
              <a:t> </a:t>
            </a:r>
            <a:r>
              <a:rPr lang="en-US" dirty="0" err="1" smtClean="0"/>
              <a:t>chọn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phục</a:t>
            </a:r>
            <a:r>
              <a:rPr lang="en-US" dirty="0" smtClean="0"/>
              <a:t> </a:t>
            </a:r>
            <a:r>
              <a:rPr lang="en-US" dirty="0" err="1" smtClean="0"/>
              <a:t>chỉnh</a:t>
            </a:r>
            <a:r>
              <a:rPr lang="en-US" dirty="0" smtClean="0"/>
              <a:t> </a:t>
            </a:r>
            <a:r>
              <a:rPr lang="en-US" dirty="0" err="1" smtClean="0"/>
              <a:t>tê</a:t>
            </a:r>
            <a:r>
              <a:rPr lang="en-US" dirty="0" smtClean="0"/>
              <a:t>̀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535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vi-VN" dirty="0" smtClean="0"/>
              <a:t>Lời phát biểu ngắn gọn và dễ nhớ, nêu lên: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vi-VN" dirty="0" smtClean="0"/>
              <a:t>Đối tượng phục vụ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vi-VN" dirty="0" smtClean="0"/>
              <a:t>Giá trị đạo đức lõi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Phương</a:t>
            </a:r>
            <a:r>
              <a:rPr lang="en-US" dirty="0" smtClean="0"/>
              <a:t> </a:t>
            </a:r>
            <a:r>
              <a:rPr lang="en-US" dirty="0" err="1" smtClean="0"/>
              <a:t>cách</a:t>
            </a:r>
            <a:r>
              <a:rPr lang="en-US" dirty="0" smtClean="0"/>
              <a:t> </a:t>
            </a:r>
            <a:r>
              <a:rPr lang="en-US" dirty="0" err="1" smtClean="0"/>
              <a:t>hành</a:t>
            </a:r>
            <a:r>
              <a:rPr lang="en-US" dirty="0" smtClean="0"/>
              <a:t> </a:t>
            </a:r>
            <a:r>
              <a:rPr lang="en-US" dirty="0" err="1" smtClean="0"/>
              <a:t>động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Bình</a:t>
            </a:r>
            <a:r>
              <a:rPr lang="en-US" dirty="0" smtClean="0"/>
              <a:t> </a:t>
            </a:r>
            <a:r>
              <a:rPr lang="en-US" dirty="0" err="1" smtClean="0"/>
              <a:t>diện</a:t>
            </a:r>
            <a:r>
              <a:rPr lang="en-US" dirty="0" smtClean="0"/>
              <a:t> </a:t>
            </a:r>
            <a:r>
              <a:rPr lang="en-US" dirty="0" err="1" smtClean="0"/>
              <a:t>hoạt</a:t>
            </a:r>
            <a:r>
              <a:rPr lang="en-US" dirty="0" smtClean="0"/>
              <a:t> </a:t>
            </a:r>
            <a:r>
              <a:rPr lang="en-US" dirty="0" err="1" smtClean="0"/>
              <a:t>động</a:t>
            </a:r>
            <a:r>
              <a:rPr lang="en-US" dirty="0" smtClean="0"/>
              <a:t> </a:t>
            </a: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Ví dụ</a:t>
            </a:r>
            <a:r>
              <a:rPr lang="en-US" dirty="0"/>
              <a:t>: </a:t>
            </a:r>
            <a:r>
              <a:rPr lang="en-US" dirty="0" err="1" smtClean="0"/>
              <a:t>Tuyên</a:t>
            </a:r>
            <a:r>
              <a:rPr lang="en-US" dirty="0" smtClean="0"/>
              <a:t> </a:t>
            </a:r>
            <a:r>
              <a:rPr lang="en-US" dirty="0" err="1" smtClean="0"/>
              <a:t>ngôn</a:t>
            </a:r>
            <a:r>
              <a:rPr lang="en-US" dirty="0" smtClean="0"/>
              <a:t> </a:t>
            </a:r>
            <a:r>
              <a:rPr lang="en-US" dirty="0" err="1" smtClean="0"/>
              <a:t>sư</a:t>
            </a:r>
            <a:r>
              <a:rPr lang="en-US" dirty="0" smtClean="0"/>
              <a:t>́ </a:t>
            </a:r>
            <a:r>
              <a:rPr lang="en-US" dirty="0" err="1" smtClean="0"/>
              <a:t>mạng</a:t>
            </a:r>
            <a:r>
              <a:rPr lang="en-US" dirty="0" smtClean="0"/>
              <a:t> </a:t>
            </a:r>
            <a:r>
              <a:rPr lang="en-US" dirty="0" err="1"/>
              <a:t>của</a:t>
            </a:r>
            <a:r>
              <a:rPr lang="en-US" dirty="0"/>
              <a:t> BPSOS là “</a:t>
            </a:r>
            <a:r>
              <a:rPr lang="en-US" dirty="0" err="1"/>
              <a:t>tạo</a:t>
            </a:r>
            <a:r>
              <a:rPr lang="en-US" dirty="0"/>
              <a:t> </a:t>
            </a:r>
            <a:r>
              <a:rPr lang="en-US" dirty="0" err="1" smtClean="0"/>
              <a:t>uy</a:t>
            </a:r>
            <a:r>
              <a:rPr lang="en-US" dirty="0" smtClean="0"/>
              <a:t> </a:t>
            </a:r>
            <a:r>
              <a:rPr lang="en-US" dirty="0" err="1" smtClean="0"/>
              <a:t>lực</a:t>
            </a:r>
            <a:r>
              <a:rPr lang="en-US" dirty="0" smtClean="0"/>
              <a:t>, </a:t>
            </a:r>
            <a:r>
              <a:rPr lang="en-US" dirty="0" err="1" smtClean="0"/>
              <a:t>tô</a:t>
            </a:r>
            <a:r>
              <a:rPr lang="en-US" dirty="0" smtClean="0"/>
              <a:t>̉ </a:t>
            </a:r>
            <a:r>
              <a:rPr lang="en-US" dirty="0" err="1" smtClean="0"/>
              <a:t>chức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trang</a:t>
            </a:r>
            <a:r>
              <a:rPr lang="en-US" dirty="0" smtClean="0"/>
              <a:t> bị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ca</a:t>
            </a:r>
            <a:r>
              <a:rPr lang="en-US" dirty="0" smtClean="0"/>
              <a:t>́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cộng</a:t>
            </a:r>
            <a:r>
              <a:rPr lang="en-US" dirty="0" smtClean="0"/>
              <a:t> </a:t>
            </a:r>
            <a:r>
              <a:rPr lang="en-US" dirty="0" err="1" smtClean="0"/>
              <a:t>đô</a:t>
            </a:r>
            <a:r>
              <a:rPr lang="en-US" dirty="0" err="1" smtClean="0"/>
              <a:t>̀ng</a:t>
            </a:r>
            <a:r>
              <a:rPr lang="en-US" dirty="0"/>
              <a:t> </a:t>
            </a:r>
            <a:r>
              <a:rPr lang="en-US" dirty="0" err="1" smtClean="0"/>
              <a:t>đê</a:t>
            </a:r>
            <a:r>
              <a:rPr lang="en-US" dirty="0" smtClean="0"/>
              <a:t>̉ </a:t>
            </a:r>
            <a:r>
              <a:rPr lang="en-US" dirty="0" err="1" smtClean="0"/>
              <a:t>mưu</a:t>
            </a:r>
            <a:r>
              <a:rPr lang="en-US" dirty="0" smtClean="0"/>
              <a:t> </a:t>
            </a:r>
            <a:r>
              <a:rPr lang="en-US" dirty="0" err="1" smtClean="0"/>
              <a:t>cầu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̣ do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phẩm</a:t>
            </a:r>
            <a:r>
              <a:rPr lang="en-US" dirty="0" smtClean="0"/>
              <a:t>”.</a:t>
            </a:r>
            <a:endParaRPr lang="vi-VN" dirty="0" smtClean="0"/>
          </a:p>
          <a:p>
            <a:pPr marL="457200" lvl="1" indent="0">
              <a:buNone/>
            </a:pPr>
            <a:endParaRPr lang="vi-VN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45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</TotalTime>
  <Words>841</Words>
  <Application>Microsoft Office PowerPoint</Application>
  <PresentationFormat>Custom</PresentationFormat>
  <Paragraphs>122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Tầm Nhìn, Văn Hoá và  Tuyên Ngôn Sứ Mạng</vt:lpstr>
      <vt:lpstr>Ôn các bài trước</vt:lpstr>
      <vt:lpstr>Tầm nhìn (viễn kiến)</vt:lpstr>
      <vt:lpstr>Tầm nhìn (viễn kiến)</vt:lpstr>
      <vt:lpstr>Văn hoá</vt:lpstr>
      <vt:lpstr>Đạo đức nhân bản</vt:lpstr>
      <vt:lpstr>Quy tắc hành động</vt:lpstr>
      <vt:lpstr>2 yếu tố cấu thành văn hoá tổ chức</vt:lpstr>
      <vt:lpstr>Tuyên ngôn sứ mạng</vt:lpstr>
      <vt:lpstr>Phần 2</vt:lpstr>
      <vt:lpstr>3 loại kiến thức</vt:lpstr>
      <vt:lpstr>Để khởi sự một tổ chức XHDS</vt:lpstr>
      <vt:lpstr> Lộ trình</vt:lpstr>
      <vt:lpstr> Đối tượng phục vụ</vt:lpstr>
      <vt:lpstr>Bài đọc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Khả Năng &amp; Kỹ Năng  Hoạt Động Nhóm</dc:title>
  <dc:creator>thangphuong</dc:creator>
  <cp:lastModifiedBy>Thang D. Nguyen</cp:lastModifiedBy>
  <cp:revision>27</cp:revision>
  <cp:lastPrinted>2015-02-03T03:54:29Z</cp:lastPrinted>
  <dcterms:created xsi:type="dcterms:W3CDTF">2015-02-03T03:06:58Z</dcterms:created>
  <dcterms:modified xsi:type="dcterms:W3CDTF">2016-03-14T14:04:44Z</dcterms:modified>
</cp:coreProperties>
</file>