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40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7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32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276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9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66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9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46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7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6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C2CE8-C84C-472E-928C-68BC786CE0C7}" type="datetimeFigureOut">
              <a:rPr lang="en-US" smtClean="0"/>
              <a:t>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5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achsongmedia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Dẫn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Nhập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Định</a:t>
            </a:r>
            <a:r>
              <a:rPr lang="en-US" b="1" dirty="0" smtClean="0">
                <a:solidFill>
                  <a:srgbClr val="FF0000"/>
                </a:solidFill>
              </a:rPr>
              <a:t> H</a:t>
            </a:r>
            <a:r>
              <a:rPr lang="vi-VN" b="1" dirty="0" smtClean="0">
                <a:solidFill>
                  <a:srgbClr val="FF0000"/>
                </a:solidFill>
              </a:rPr>
              <a:t>ướ</a:t>
            </a:r>
            <a:r>
              <a:rPr lang="en-US" b="1" dirty="0" smtClean="0">
                <a:solidFill>
                  <a:srgbClr val="FF0000"/>
                </a:solidFill>
              </a:rPr>
              <a:t>ng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Khoá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Huấn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Luyện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b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Khả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Năng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&amp;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Kỹ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Năng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Điều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Hành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Tổ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Chức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XHDS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6968"/>
            <a:ext cx="9144000" cy="1655762"/>
          </a:xfrm>
        </p:spPr>
        <p:txBody>
          <a:bodyPr/>
          <a:lstStyle/>
          <a:p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 </a:t>
            </a:r>
            <a:r>
              <a:rPr lang="en-US" dirty="0" err="1" smtClean="0"/>
              <a:t>Thắng</a:t>
            </a:r>
            <a:r>
              <a:rPr lang="en-US" dirty="0" smtClean="0"/>
              <a:t> (BPSOS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08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Nhu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cầu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XHDS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đòi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,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/>
              <a:t> </a:t>
            </a:r>
            <a:r>
              <a:rPr lang="en-US" dirty="0" smtClean="0"/>
              <a:t>ở 2 </a:t>
            </a:r>
            <a:r>
              <a:rPr lang="en-US" dirty="0" err="1" smtClean="0"/>
              <a:t>cấp</a:t>
            </a:r>
            <a:r>
              <a:rPr lang="en-US" dirty="0" smtClean="0"/>
              <a:t>: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/>
              <a:t>, </a:t>
            </a:r>
            <a:r>
              <a:rPr lang="en-US" dirty="0" err="1" smtClean="0"/>
              <a:t>để</a:t>
            </a:r>
            <a:r>
              <a:rPr lang="en-US" dirty="0" smtClean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Chọn</a:t>
            </a:r>
            <a:r>
              <a:rPr lang="en-US" dirty="0"/>
              <a:t> </a:t>
            </a:r>
            <a:r>
              <a:rPr lang="en-US" dirty="0" err="1" smtClean="0"/>
              <a:t>đúng</a:t>
            </a:r>
            <a:r>
              <a:rPr lang="en-US" dirty="0"/>
              <a:t> </a:t>
            </a:r>
            <a:r>
              <a:rPr lang="en-US" dirty="0" err="1" smtClean="0"/>
              <a:t>việc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Làm</a:t>
            </a:r>
            <a:r>
              <a:rPr lang="en-US" dirty="0"/>
              <a:t> </a:t>
            </a:r>
            <a:r>
              <a:rPr lang="en-US" dirty="0" err="1" smtClean="0"/>
              <a:t>đúng</a:t>
            </a:r>
            <a:r>
              <a:rPr lang="en-US" dirty="0"/>
              <a:t> </a:t>
            </a:r>
            <a:r>
              <a:rPr lang="en-US" dirty="0" err="1" smtClean="0"/>
              <a:t>cách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r>
              <a:rPr lang="en-US" dirty="0" smtClean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Bị</a:t>
            </a:r>
            <a:r>
              <a:rPr lang="en-US" dirty="0" smtClean="0"/>
              <a:t> b</a:t>
            </a:r>
            <a:r>
              <a:rPr lang="vi-VN" dirty="0" smtClean="0"/>
              <a:t>ư</a:t>
            </a:r>
            <a:r>
              <a:rPr lang="en-US" dirty="0" smtClean="0"/>
              <a:t>ng </a:t>
            </a:r>
            <a:r>
              <a:rPr lang="en-US" dirty="0" err="1" smtClean="0"/>
              <a:t>bít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khống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ở </a:t>
            </a:r>
            <a:r>
              <a:rPr lang="en-US" dirty="0" err="1" smtClean="0"/>
              <a:t>trong</a:t>
            </a:r>
            <a:r>
              <a:rPr lang="en-US" dirty="0" smtClean="0"/>
              <a:t> hay </a:t>
            </a:r>
            <a:r>
              <a:rPr lang="en-US" dirty="0" err="1" smtClean="0"/>
              <a:t>ngoài</a:t>
            </a:r>
            <a:r>
              <a:rPr lang="en-US" dirty="0" smtClean="0"/>
              <a:t> n</a:t>
            </a:r>
            <a:r>
              <a:rPr lang="vi-VN" dirty="0" smtClean="0"/>
              <a:t>ướ</a:t>
            </a:r>
            <a:r>
              <a:rPr lang="en-US" dirty="0" smtClean="0"/>
              <a:t>c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 smtClean="0"/>
              <a:t>ng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err="1" smtClean="0"/>
              <a:t>Khoá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12 </a:t>
            </a:r>
            <a:r>
              <a:rPr lang="en-US" dirty="0" err="1" smtClean="0"/>
              <a:t>tháng</a:t>
            </a:r>
            <a:r>
              <a:rPr lang="en-US" dirty="0" smtClean="0"/>
              <a:t>, </a:t>
            </a:r>
            <a:r>
              <a:rPr lang="en-US" dirty="0" err="1" smtClean="0"/>
              <a:t>toàn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,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thuyết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kèm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hành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 smtClean="0"/>
              <a:t>ng XHDS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gọn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</a:t>
            </a:r>
            <a:r>
              <a:rPr lang="vi-VN" dirty="0" smtClean="0"/>
              <a:t>ườ</a:t>
            </a:r>
            <a:r>
              <a:rPr lang="en-US" dirty="0" smtClean="0"/>
              <a:t>ng XHDS </a:t>
            </a:r>
            <a:r>
              <a:rPr lang="en-US" dirty="0" err="1" smtClean="0"/>
              <a:t>mở</a:t>
            </a:r>
            <a:r>
              <a:rPr lang="en-US" dirty="0" smtClean="0"/>
              <a:t> </a:t>
            </a:r>
            <a:r>
              <a:rPr lang="en-US" dirty="0" err="1" smtClean="0"/>
              <a:t>rộng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lấy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8479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Nhân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sự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thực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hiện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nội</a:t>
            </a:r>
            <a:r>
              <a:rPr lang="en-US" b="1" dirty="0" smtClean="0">
                <a:solidFill>
                  <a:srgbClr val="FF0000"/>
                </a:solidFill>
              </a:rPr>
              <a:t> dung </a:t>
            </a:r>
            <a:r>
              <a:rPr lang="en-US" b="1" dirty="0" err="1" smtClean="0">
                <a:solidFill>
                  <a:srgbClr val="FF0000"/>
                </a:solidFill>
              </a:rPr>
              <a:t>huấn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luyện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: People Serving People Foundation (PSPF), BPSOS, VETO!</a:t>
            </a:r>
          </a:p>
          <a:p>
            <a:pPr lvl="1"/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s</a:t>
            </a:r>
            <a:r>
              <a:rPr lang="vi-VN" dirty="0" smtClean="0"/>
              <a:t>ơ</a:t>
            </a:r>
            <a:r>
              <a:rPr lang="en-US" dirty="0" smtClean="0"/>
              <a:t> qua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 </a:t>
            </a:r>
            <a:r>
              <a:rPr lang="en-US" dirty="0" err="1" smtClean="0"/>
              <a:t>Thắng</a:t>
            </a:r>
            <a:r>
              <a:rPr lang="en-US" dirty="0" smtClean="0"/>
              <a:t>, </a:t>
            </a:r>
            <a:r>
              <a:rPr lang="en-US" dirty="0" err="1" smtClean="0"/>
              <a:t>Vũ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,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Lan</a:t>
            </a:r>
            <a:endParaRPr lang="en-US" dirty="0" smtClean="0"/>
          </a:p>
          <a:p>
            <a:r>
              <a:rPr lang="en-US" dirty="0" smtClean="0"/>
              <a:t>5 </a:t>
            </a:r>
            <a:r>
              <a:rPr lang="en-US" dirty="0" err="1" smtClean="0"/>
              <a:t>môn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smtClean="0"/>
              <a:t>10</a:t>
            </a:r>
            <a:r>
              <a:rPr lang="en-US" dirty="0" smtClean="0"/>
              <a:t> </a:t>
            </a:r>
            <a:r>
              <a:rPr lang="en-US" dirty="0" err="1" smtClean="0"/>
              <a:t>tiếng</a:t>
            </a:r>
            <a:r>
              <a:rPr lang="en-US" dirty="0" smtClean="0"/>
              <a:t> </a:t>
            </a:r>
            <a:r>
              <a:rPr lang="en-US" dirty="0" err="1" smtClean="0"/>
              <a:t>mỗi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, </a:t>
            </a:r>
            <a:r>
              <a:rPr lang="en-US" dirty="0" err="1" smtClean="0"/>
              <a:t>kéo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11 </a:t>
            </a:r>
            <a:r>
              <a:rPr lang="en-US" dirty="0" err="1" smtClean="0"/>
              <a:t>tuần</a:t>
            </a:r>
            <a:r>
              <a:rPr lang="en-US" dirty="0" smtClean="0"/>
              <a:t>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luật</a:t>
            </a:r>
            <a:r>
              <a:rPr lang="en-US" dirty="0" smtClean="0"/>
              <a:t> </a:t>
            </a:r>
            <a:r>
              <a:rPr lang="en-US" dirty="0" err="1" smtClean="0"/>
              <a:t>quốc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luật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ế</a:t>
            </a:r>
            <a:r>
              <a:rPr lang="en-US" dirty="0" smtClean="0"/>
              <a:t>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/>
              <a:t>an </a:t>
            </a:r>
            <a:r>
              <a:rPr lang="en-US" dirty="0" err="1"/>
              <a:t>toàn</a:t>
            </a:r>
            <a:r>
              <a:rPr lang="en-US" dirty="0"/>
              <a:t>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/ 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đàm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312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Các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mục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tiêu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sz="4400" dirty="0" err="1" smtClean="0"/>
              <a:t>Học</a:t>
            </a:r>
            <a:r>
              <a:rPr lang="en-US" sz="4400" dirty="0" smtClean="0"/>
              <a:t> </a:t>
            </a:r>
            <a:r>
              <a:rPr lang="en-US" sz="4400" dirty="0" err="1" smtClean="0"/>
              <a:t>viên</a:t>
            </a:r>
            <a:r>
              <a:rPr lang="en-US" sz="4400" dirty="0" smtClean="0"/>
              <a:t> </a:t>
            </a:r>
            <a:r>
              <a:rPr lang="en-US" sz="4400" dirty="0" err="1" smtClean="0"/>
              <a:t>sẽ</a:t>
            </a:r>
            <a:r>
              <a:rPr lang="en-US" sz="4400" dirty="0" smtClean="0"/>
              <a:t>:</a:t>
            </a:r>
          </a:p>
          <a:p>
            <a:pPr marL="0" lvl="0" indent="0">
              <a:buNone/>
            </a:pPr>
            <a:endParaRPr lang="en-US" sz="4400" dirty="0" smtClean="0"/>
          </a:p>
          <a:p>
            <a:pPr lvl="1"/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/>
              <a:t>kiến</a:t>
            </a:r>
            <a:r>
              <a:rPr lang="en-US" sz="4000" dirty="0"/>
              <a:t> </a:t>
            </a:r>
            <a:r>
              <a:rPr lang="en-US" sz="4000" dirty="0" err="1"/>
              <a:t>thức</a:t>
            </a:r>
            <a:r>
              <a:rPr lang="en-US" sz="4000" dirty="0"/>
              <a:t> </a:t>
            </a:r>
            <a:r>
              <a:rPr lang="en-US" sz="4000" dirty="0" err="1"/>
              <a:t>chuyên</a:t>
            </a:r>
            <a:r>
              <a:rPr lang="en-US" sz="4000" dirty="0"/>
              <a:t> </a:t>
            </a:r>
            <a:r>
              <a:rPr lang="en-US" sz="4000" dirty="0" err="1"/>
              <a:t>sâu</a:t>
            </a:r>
            <a:r>
              <a:rPr lang="en-US" sz="4000" dirty="0"/>
              <a:t> </a:t>
            </a:r>
            <a:r>
              <a:rPr lang="en-US" sz="4000" dirty="0" err="1" smtClean="0"/>
              <a:t>trong</a:t>
            </a:r>
            <a:r>
              <a:rPr lang="en-US" sz="4000" dirty="0" smtClean="0"/>
              <a:t> </a:t>
            </a:r>
            <a:r>
              <a:rPr lang="en-US" sz="4000" dirty="0" err="1"/>
              <a:t>lĩnh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 smtClean="0"/>
              <a:t>nhân</a:t>
            </a:r>
            <a:r>
              <a:rPr lang="en-US" sz="4000" dirty="0" smtClean="0"/>
              <a:t> </a:t>
            </a:r>
            <a:r>
              <a:rPr lang="en-US" sz="4000" dirty="0" err="1" smtClean="0"/>
              <a:t>quyền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̀ </a:t>
            </a:r>
            <a:r>
              <a:rPr lang="en-US" sz="4000" dirty="0" err="1" smtClean="0"/>
              <a:t>xa</a:t>
            </a:r>
            <a:r>
              <a:rPr lang="en-US" sz="4000" dirty="0" smtClean="0"/>
              <a:t>̃ </a:t>
            </a:r>
            <a:r>
              <a:rPr lang="en-US" sz="4000" dirty="0" err="1" smtClean="0"/>
              <a:t>hội</a:t>
            </a:r>
            <a:r>
              <a:rPr lang="en-US" sz="4000" dirty="0" smtClean="0"/>
              <a:t> </a:t>
            </a:r>
            <a:r>
              <a:rPr lang="en-US" sz="4000" dirty="0" err="1" smtClean="0"/>
              <a:t>dân</a:t>
            </a:r>
            <a:r>
              <a:rPr lang="en-US" sz="4000" dirty="0" smtClean="0"/>
              <a:t> </a:t>
            </a:r>
            <a:r>
              <a:rPr lang="en-US" sz="4000" dirty="0" err="1" smtClean="0"/>
              <a:t>sư</a:t>
            </a:r>
            <a:r>
              <a:rPr lang="en-US" sz="4000" dirty="0" smtClean="0"/>
              <a:t>̣.</a:t>
            </a:r>
            <a:endParaRPr lang="en-US" sz="4000" dirty="0"/>
          </a:p>
          <a:p>
            <a:pPr lvl="1"/>
            <a:r>
              <a:rPr lang="en-US" sz="4000" dirty="0" smtClean="0"/>
              <a:t>Am </a:t>
            </a:r>
            <a:r>
              <a:rPr lang="en-US" sz="4000" dirty="0" err="1"/>
              <a:t>tường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định</a:t>
            </a:r>
            <a:r>
              <a:rPr lang="en-US" sz="4000" dirty="0"/>
              <a:t> </a:t>
            </a:r>
            <a:r>
              <a:rPr lang="en-US" sz="4000" dirty="0" err="1"/>
              <a:t>chế</a:t>
            </a:r>
            <a:r>
              <a:rPr lang="en-US" sz="4000" dirty="0"/>
              <a:t> </a:t>
            </a:r>
            <a:r>
              <a:rPr lang="en-US" sz="4000" dirty="0" err="1"/>
              <a:t>quốc</a:t>
            </a:r>
            <a:r>
              <a:rPr lang="en-US" sz="4000" dirty="0"/>
              <a:t> </a:t>
            </a:r>
            <a:r>
              <a:rPr lang="en-US" sz="4000" dirty="0" err="1"/>
              <a:t>gia</a:t>
            </a:r>
            <a:r>
              <a:rPr lang="en-US" sz="4000" dirty="0"/>
              <a:t>, </a:t>
            </a:r>
            <a:r>
              <a:rPr lang="en-US" sz="4000" dirty="0" err="1"/>
              <a:t>khu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quốc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liên</a:t>
            </a:r>
            <a:r>
              <a:rPr lang="en-US" sz="4000" dirty="0"/>
              <a:t> </a:t>
            </a:r>
            <a:r>
              <a:rPr lang="en-US" sz="4000" dirty="0" err="1"/>
              <a:t>quan</a:t>
            </a:r>
            <a:r>
              <a:rPr lang="en-US" sz="4000" dirty="0"/>
              <a:t> </a:t>
            </a:r>
            <a:r>
              <a:rPr lang="en-US" sz="4000" dirty="0" err="1"/>
              <a:t>đến</a:t>
            </a:r>
            <a:r>
              <a:rPr lang="en-US" sz="4000" dirty="0"/>
              <a:t> </a:t>
            </a:r>
            <a:r>
              <a:rPr lang="en-US" sz="4000" dirty="0" err="1"/>
              <a:t>chủ</a:t>
            </a:r>
            <a:r>
              <a:rPr lang="en-US" sz="4000" dirty="0"/>
              <a:t> </a:t>
            </a:r>
            <a:r>
              <a:rPr lang="en-US" sz="4000" dirty="0" err="1"/>
              <a:t>đề</a:t>
            </a:r>
            <a:r>
              <a:rPr lang="en-US" sz="4000" dirty="0"/>
              <a:t>.</a:t>
            </a:r>
          </a:p>
          <a:p>
            <a:pPr lvl="1"/>
            <a:r>
              <a:rPr lang="en-US" sz="4000" dirty="0" err="1" smtClean="0"/>
              <a:t>Phát</a:t>
            </a:r>
            <a:r>
              <a:rPr lang="en-US" sz="4000" dirty="0" smtClean="0"/>
              <a:t> </a:t>
            </a:r>
            <a:r>
              <a:rPr lang="en-US" sz="4000" dirty="0" err="1"/>
              <a:t>triển</a:t>
            </a:r>
            <a:r>
              <a:rPr lang="en-US" sz="4000" dirty="0"/>
              <a:t> </a:t>
            </a:r>
            <a:r>
              <a:rPr lang="en-US" sz="4000" dirty="0" err="1"/>
              <a:t>kỹ</a:t>
            </a:r>
            <a:r>
              <a:rPr lang="en-US" sz="4000" dirty="0"/>
              <a:t> </a:t>
            </a:r>
            <a:r>
              <a:rPr lang="en-US" sz="4000" dirty="0" err="1"/>
              <a:t>năng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 smtClean="0"/>
              <a:t>tô</a:t>
            </a:r>
            <a:r>
              <a:rPr lang="en-US" sz="4000" dirty="0" smtClean="0"/>
              <a:t>̉ </a:t>
            </a:r>
            <a:r>
              <a:rPr lang="en-US" sz="4000" dirty="0" err="1" smtClean="0"/>
              <a:t>chức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̀ </a:t>
            </a:r>
            <a:r>
              <a:rPr lang="en-US" sz="4000" dirty="0" err="1" smtClean="0"/>
              <a:t>điều</a:t>
            </a:r>
            <a:r>
              <a:rPr lang="en-US" sz="4000" dirty="0" smtClean="0"/>
              <a:t> </a:t>
            </a:r>
            <a:r>
              <a:rPr lang="en-US" sz="4000" dirty="0" err="1" smtClean="0"/>
              <a:t>hành</a:t>
            </a:r>
            <a:r>
              <a:rPr lang="en-US" sz="4000" dirty="0" smtClean="0"/>
              <a:t>, </a:t>
            </a:r>
            <a:r>
              <a:rPr lang="en-US" sz="4000" dirty="0" err="1"/>
              <a:t>vận</a:t>
            </a:r>
            <a:r>
              <a:rPr lang="en-US" sz="4000" dirty="0"/>
              <a:t> </a:t>
            </a:r>
            <a:r>
              <a:rPr lang="en-US" sz="4000" dirty="0" err="1"/>
              <a:t>động</a:t>
            </a:r>
            <a:r>
              <a:rPr lang="en-US" sz="4000" dirty="0"/>
              <a:t> </a:t>
            </a:r>
            <a:r>
              <a:rPr lang="en-US" sz="4000" dirty="0" err="1"/>
              <a:t>quần</a:t>
            </a:r>
            <a:r>
              <a:rPr lang="en-US" sz="4000" dirty="0"/>
              <a:t> </a:t>
            </a:r>
            <a:r>
              <a:rPr lang="en-US" sz="4000" dirty="0" err="1"/>
              <a:t>chúng</a:t>
            </a:r>
            <a:r>
              <a:rPr lang="en-US" sz="4000" dirty="0"/>
              <a:t>, </a:t>
            </a:r>
            <a:r>
              <a:rPr lang="en-US" sz="4000" dirty="0" err="1" smtClean="0"/>
              <a:t>kết</a:t>
            </a:r>
            <a:r>
              <a:rPr lang="en-US" sz="4000" dirty="0" smtClean="0"/>
              <a:t> </a:t>
            </a:r>
            <a:r>
              <a:rPr lang="en-US" sz="4000" dirty="0" err="1"/>
              <a:t>nối</a:t>
            </a:r>
            <a:r>
              <a:rPr lang="en-US" sz="4000" dirty="0"/>
              <a:t> </a:t>
            </a:r>
            <a:r>
              <a:rPr lang="en-US" sz="4000" dirty="0" err="1"/>
              <a:t>thành</a:t>
            </a:r>
            <a:r>
              <a:rPr lang="en-US" sz="4000" dirty="0"/>
              <a:t> </a:t>
            </a:r>
            <a:r>
              <a:rPr lang="en-US" sz="4000" dirty="0" err="1"/>
              <a:t>liên</a:t>
            </a:r>
            <a:r>
              <a:rPr lang="en-US" sz="4000" dirty="0"/>
              <a:t> minh, </a:t>
            </a:r>
            <a:r>
              <a:rPr lang="en-US" sz="4000" dirty="0" err="1"/>
              <a:t>quản</a:t>
            </a:r>
            <a:r>
              <a:rPr lang="en-US" sz="4000" dirty="0"/>
              <a:t> </a:t>
            </a:r>
            <a:r>
              <a:rPr lang="en-US" sz="4000" dirty="0" err="1"/>
              <a:t>trị</a:t>
            </a:r>
            <a:r>
              <a:rPr lang="en-US" sz="4000" dirty="0"/>
              <a:t> </a:t>
            </a:r>
            <a:r>
              <a:rPr lang="en-US" sz="4000" dirty="0" err="1"/>
              <a:t>đề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, </a:t>
            </a:r>
            <a:r>
              <a:rPr lang="en-US" sz="4000" dirty="0" err="1"/>
              <a:t>hoá</a:t>
            </a:r>
            <a:r>
              <a:rPr lang="en-US" sz="4000" dirty="0"/>
              <a:t> </a:t>
            </a:r>
            <a:r>
              <a:rPr lang="en-US" sz="4000" dirty="0" err="1"/>
              <a:t>giải</a:t>
            </a:r>
            <a:r>
              <a:rPr lang="en-US" sz="4000" dirty="0"/>
              <a:t> </a:t>
            </a:r>
            <a:r>
              <a:rPr lang="en-US" sz="4000" dirty="0" err="1"/>
              <a:t>mâu</a:t>
            </a:r>
            <a:r>
              <a:rPr lang="en-US" sz="4000" dirty="0"/>
              <a:t> </a:t>
            </a:r>
            <a:r>
              <a:rPr lang="en-US" sz="4000" dirty="0" err="1"/>
              <a:t>thuẫn</a:t>
            </a:r>
            <a:r>
              <a:rPr lang="en-US" sz="4000" dirty="0"/>
              <a:t>, </a:t>
            </a:r>
            <a:r>
              <a:rPr lang="en-US" sz="4000" dirty="0" err="1"/>
              <a:t>tìm</a:t>
            </a:r>
            <a:r>
              <a:rPr lang="en-US" sz="4000" dirty="0"/>
              <a:t> </a:t>
            </a:r>
            <a:r>
              <a:rPr lang="en-US" sz="4000" dirty="0" err="1" smtClean="0"/>
              <a:t>giải</a:t>
            </a:r>
            <a:r>
              <a:rPr lang="en-US" sz="4000" dirty="0" smtClean="0"/>
              <a:t> </a:t>
            </a:r>
            <a:r>
              <a:rPr lang="en-US" sz="4000" dirty="0" err="1" smtClean="0"/>
              <a:t>pháp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các</a:t>
            </a:r>
            <a:r>
              <a:rPr lang="en-US" sz="4000" dirty="0" smtClean="0"/>
              <a:t> </a:t>
            </a:r>
            <a:r>
              <a:rPr lang="en-US" sz="4000" dirty="0" err="1" smtClean="0"/>
              <a:t>vấn</a:t>
            </a:r>
            <a:r>
              <a:rPr lang="en-US" sz="4000" dirty="0" smtClean="0"/>
              <a:t> </a:t>
            </a:r>
            <a:r>
              <a:rPr lang="en-US" sz="4000" dirty="0" err="1" smtClean="0"/>
              <a:t>nạn</a:t>
            </a:r>
            <a:r>
              <a:rPr lang="en-US" sz="4000" dirty="0" smtClean="0"/>
              <a:t>…</a:t>
            </a:r>
            <a:endParaRPr lang="en-US" sz="4000" dirty="0"/>
          </a:p>
          <a:p>
            <a:pPr lvl="1"/>
            <a:r>
              <a:rPr lang="en-US" sz="4000" dirty="0" err="1" smtClean="0"/>
              <a:t>Kết</a:t>
            </a:r>
            <a:r>
              <a:rPr lang="en-US" sz="4000" dirty="0" smtClean="0"/>
              <a:t> </a:t>
            </a:r>
            <a:r>
              <a:rPr lang="en-US" sz="4000" dirty="0" err="1"/>
              <a:t>nối</a:t>
            </a:r>
            <a:r>
              <a:rPr lang="en-US" sz="4000" dirty="0"/>
              <a:t> </a:t>
            </a:r>
            <a:r>
              <a:rPr lang="en-US" sz="4000" dirty="0" err="1"/>
              <a:t>với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cá</a:t>
            </a:r>
            <a:r>
              <a:rPr lang="en-US" sz="4000" dirty="0"/>
              <a:t>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tổ</a:t>
            </a:r>
            <a:r>
              <a:rPr lang="en-US" sz="4000" dirty="0"/>
              <a:t> </a:t>
            </a:r>
            <a:r>
              <a:rPr lang="en-US" sz="4000" dirty="0" err="1"/>
              <a:t>chức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kinh</a:t>
            </a:r>
            <a:r>
              <a:rPr lang="en-US" sz="4000" dirty="0"/>
              <a:t> </a:t>
            </a:r>
            <a:r>
              <a:rPr lang="en-US" sz="4000" dirty="0" err="1"/>
              <a:t>nghiệm</a:t>
            </a:r>
            <a:r>
              <a:rPr lang="en-US" sz="4000" dirty="0"/>
              <a:t> </a:t>
            </a:r>
            <a:r>
              <a:rPr lang="en-US" sz="4000" dirty="0" err="1"/>
              <a:t>trong</a:t>
            </a:r>
            <a:r>
              <a:rPr lang="en-US" sz="4000" dirty="0"/>
              <a:t> </a:t>
            </a:r>
            <a:r>
              <a:rPr lang="en-US" sz="4000" dirty="0" err="1"/>
              <a:t>lĩnh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/>
              <a:t>chủ</a:t>
            </a:r>
            <a:r>
              <a:rPr lang="en-US" sz="4000" dirty="0"/>
              <a:t> </a:t>
            </a:r>
            <a:r>
              <a:rPr lang="en-US" sz="4000" dirty="0" err="1"/>
              <a:t>đề</a:t>
            </a:r>
            <a:r>
              <a:rPr lang="en-US" sz="4000" dirty="0"/>
              <a:t>.</a:t>
            </a:r>
          </a:p>
          <a:p>
            <a:pPr lvl="1"/>
            <a:r>
              <a:rPr lang="en-US" sz="4000" dirty="0" err="1" smtClean="0"/>
              <a:t>Quen</a:t>
            </a:r>
            <a:r>
              <a:rPr lang="en-US" sz="4000" dirty="0" smtClean="0"/>
              <a:t> </a:t>
            </a:r>
            <a:r>
              <a:rPr lang="en-US" sz="4000" dirty="0" err="1"/>
              <a:t>thuộc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cơ</a:t>
            </a:r>
            <a:r>
              <a:rPr lang="en-US" sz="4000" dirty="0"/>
              <a:t> </a:t>
            </a:r>
            <a:r>
              <a:rPr lang="en-US" sz="4000" dirty="0" err="1"/>
              <a:t>cấu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định</a:t>
            </a:r>
            <a:r>
              <a:rPr lang="en-US" sz="4000" dirty="0"/>
              <a:t> </a:t>
            </a:r>
            <a:r>
              <a:rPr lang="en-US" sz="4000" dirty="0" err="1"/>
              <a:t>chế</a:t>
            </a:r>
            <a:r>
              <a:rPr lang="en-US" sz="4000" dirty="0"/>
              <a:t>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quyền</a:t>
            </a:r>
            <a:r>
              <a:rPr lang="en-US" sz="4000" dirty="0"/>
              <a:t> </a:t>
            </a:r>
            <a:r>
              <a:rPr lang="en-US" sz="4000" dirty="0" err="1"/>
              <a:t>khu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quốc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.</a:t>
            </a:r>
          </a:p>
          <a:p>
            <a:pPr lvl="1"/>
            <a:r>
              <a:rPr lang="en-US" sz="4000" dirty="0" err="1" smtClean="0"/>
              <a:t>Thăng</a:t>
            </a:r>
            <a:r>
              <a:rPr lang="en-US" sz="4000" dirty="0" smtClean="0"/>
              <a:t> </a:t>
            </a:r>
            <a:r>
              <a:rPr lang="en-US" sz="4000" dirty="0" err="1"/>
              <a:t>tiến</a:t>
            </a:r>
            <a:r>
              <a:rPr lang="en-US" sz="4000" dirty="0"/>
              <a:t> </a:t>
            </a:r>
            <a:r>
              <a:rPr lang="en-US" sz="4000" dirty="0" err="1"/>
              <a:t>khả</a:t>
            </a:r>
            <a:r>
              <a:rPr lang="en-US" sz="4000" dirty="0"/>
              <a:t> </a:t>
            </a:r>
            <a:r>
              <a:rPr lang="en-US" sz="4000" dirty="0" err="1"/>
              <a:t>năng</a:t>
            </a:r>
            <a:r>
              <a:rPr lang="en-US" sz="4000" dirty="0"/>
              <a:t> </a:t>
            </a:r>
            <a:r>
              <a:rPr lang="en-US" sz="4000" dirty="0" err="1"/>
              <a:t>Anh</a:t>
            </a:r>
            <a:r>
              <a:rPr lang="en-US" sz="4000" dirty="0"/>
              <a:t> </a:t>
            </a:r>
            <a:r>
              <a:rPr lang="en-US" sz="4000" dirty="0" err="1"/>
              <a:t>ngữ</a:t>
            </a:r>
            <a:r>
              <a:rPr lang="en-US" sz="4000" dirty="0"/>
              <a:t> </a:t>
            </a:r>
            <a:r>
              <a:rPr lang="en-US" sz="4000" dirty="0" err="1"/>
              <a:t>để</a:t>
            </a:r>
            <a:r>
              <a:rPr lang="en-US" sz="4000" dirty="0"/>
              <a:t> </a:t>
            </a:r>
            <a:r>
              <a:rPr lang="en-US" sz="4000" dirty="0" err="1"/>
              <a:t>tiếp</a:t>
            </a:r>
            <a:r>
              <a:rPr lang="en-US" sz="4000" dirty="0"/>
              <a:t> </a:t>
            </a:r>
            <a:r>
              <a:rPr lang="en-US" sz="4000" dirty="0" err="1"/>
              <a:t>xúc</a:t>
            </a:r>
            <a:r>
              <a:rPr lang="en-US" sz="4000" dirty="0"/>
              <a:t> </a:t>
            </a:r>
            <a:r>
              <a:rPr lang="en-US" sz="4000" dirty="0" err="1"/>
              <a:t>với</a:t>
            </a:r>
            <a:r>
              <a:rPr lang="en-US" sz="4000" dirty="0"/>
              <a:t> </a:t>
            </a:r>
            <a:r>
              <a:rPr lang="en-US" sz="4000" dirty="0" err="1"/>
              <a:t>người</a:t>
            </a:r>
            <a:r>
              <a:rPr lang="en-US" sz="4000" dirty="0"/>
              <a:t> </a:t>
            </a:r>
            <a:r>
              <a:rPr lang="en-US" sz="4000" dirty="0" err="1"/>
              <a:t>nước</a:t>
            </a:r>
            <a:r>
              <a:rPr lang="en-US" sz="4000" dirty="0"/>
              <a:t> </a:t>
            </a:r>
            <a:r>
              <a:rPr lang="en-US" sz="4000" dirty="0" err="1"/>
              <a:t>ngoài</a:t>
            </a:r>
            <a:r>
              <a:rPr lang="en-US" sz="4000" dirty="0"/>
              <a:t>.</a:t>
            </a:r>
          </a:p>
          <a:p>
            <a:endParaRPr lang="en-US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4977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Điều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Có </a:t>
            </a:r>
            <a:r>
              <a:rPr lang="en-US" dirty="0" err="1"/>
              <a:t>ky</a:t>
            </a:r>
            <a:r>
              <a:rPr lang="en-US" dirty="0"/>
              <a:t>̉ </a:t>
            </a:r>
            <a:r>
              <a:rPr lang="en-US" dirty="0" err="1"/>
              <a:t>luật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̣ </a:t>
            </a:r>
            <a:r>
              <a:rPr lang="en-US" dirty="0" err="1"/>
              <a:t>giác</a:t>
            </a:r>
            <a:r>
              <a:rPr lang="en-US" dirty="0"/>
              <a:t>,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lớp</a:t>
            </a:r>
            <a:r>
              <a:rPr lang="en-US" dirty="0"/>
              <a:t> </a:t>
            </a:r>
            <a:r>
              <a:rPr lang="en-US" dirty="0" err="1"/>
              <a:t>học</a:t>
            </a:r>
            <a:r>
              <a:rPr lang="en-US" dirty="0"/>
              <a:t> </a:t>
            </a:r>
            <a:r>
              <a:rPr lang="en-US" dirty="0" err="1"/>
              <a:t>đều</a:t>
            </a:r>
            <a:r>
              <a:rPr lang="en-US" dirty="0"/>
              <a:t> </a:t>
            </a:r>
            <a:r>
              <a:rPr lang="en-US" dirty="0" err="1"/>
              <a:t>đặn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̀ </a:t>
            </a:r>
            <a:r>
              <a:rPr lang="en-US" dirty="0" err="1"/>
              <a:t>đúng</a:t>
            </a:r>
            <a:r>
              <a:rPr lang="en-US" dirty="0"/>
              <a:t> </a:t>
            </a:r>
            <a:r>
              <a:rPr lang="en-US" dirty="0" err="1"/>
              <a:t>giơ</a:t>
            </a:r>
            <a:r>
              <a:rPr lang="en-US" dirty="0"/>
              <a:t>̀, </a:t>
            </a:r>
            <a:r>
              <a:rPr lang="en-US" dirty="0" err="1"/>
              <a:t>đóng</a:t>
            </a:r>
            <a:r>
              <a:rPr lang="en-US" dirty="0"/>
              <a:t> </a:t>
            </a:r>
            <a:r>
              <a:rPr lang="en-US" dirty="0" err="1"/>
              <a:t>góp</a:t>
            </a:r>
            <a:r>
              <a:rPr lang="en-US" dirty="0"/>
              <a:t> </a:t>
            </a:r>
            <a:r>
              <a:rPr lang="en-US" dirty="0" err="1"/>
              <a:t>tích</a:t>
            </a:r>
            <a:r>
              <a:rPr lang="en-US" dirty="0"/>
              <a:t> </a:t>
            </a:r>
            <a:r>
              <a:rPr lang="en-US" dirty="0" err="1"/>
              <a:t>cực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lớp</a:t>
            </a:r>
            <a:r>
              <a:rPr lang="en-US" dirty="0"/>
              <a:t>.</a:t>
            </a:r>
          </a:p>
          <a:p>
            <a:r>
              <a:rPr lang="en-US" dirty="0" err="1" smtClean="0"/>
              <a:t>Dành</a:t>
            </a:r>
            <a:r>
              <a:rPr lang="en-US" dirty="0" smtClean="0"/>
              <a:t> </a:t>
            </a:r>
            <a:r>
              <a:rPr lang="en-US" dirty="0" err="1"/>
              <a:t>đu</a:t>
            </a:r>
            <a:r>
              <a:rPr lang="en-US" dirty="0"/>
              <a:t>̉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12 </a:t>
            </a:r>
            <a:r>
              <a:rPr lang="en-US" dirty="0" err="1"/>
              <a:t>tháng</a:t>
            </a:r>
            <a:r>
              <a:rPr lang="vi-VN" dirty="0"/>
              <a:t>.</a:t>
            </a:r>
            <a:endParaRPr lang="en-US" dirty="0"/>
          </a:p>
          <a:p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bỏ</a:t>
            </a:r>
            <a:r>
              <a:rPr lang="en-US" dirty="0"/>
              <a:t> </a:t>
            </a:r>
            <a:r>
              <a:rPr lang="en-US" dirty="0" err="1"/>
              <a:t>buổi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. </a:t>
            </a:r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đảng</a:t>
            </a:r>
            <a:r>
              <a:rPr lang="en-US" dirty="0"/>
              <a:t> </a:t>
            </a:r>
            <a:r>
              <a:rPr lang="en-US" dirty="0" err="1"/>
              <a:t>phái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trương</a:t>
            </a:r>
            <a:r>
              <a:rPr lang="en-US" dirty="0"/>
              <a:t> hay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vi </a:t>
            </a:r>
            <a:r>
              <a:rPr lang="en-US" dirty="0" err="1"/>
              <a:t>bạo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gây</a:t>
            </a:r>
            <a:r>
              <a:rPr lang="en-US" dirty="0"/>
              <a:t> </a:t>
            </a:r>
            <a:r>
              <a:rPr lang="en-US" dirty="0" err="1"/>
              <a:t>nguy</a:t>
            </a:r>
            <a:r>
              <a:rPr lang="en-US" dirty="0"/>
              <a:t> </a:t>
            </a:r>
            <a:r>
              <a:rPr lang="en-US" dirty="0" err="1"/>
              <a:t>hiểm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hay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tôn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khoá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hay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khoá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bất</a:t>
            </a:r>
            <a:r>
              <a:rPr lang="en-US" dirty="0"/>
              <a:t> </a:t>
            </a:r>
            <a:r>
              <a:rPr lang="en-US" dirty="0" err="1"/>
              <a:t>kỳ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sư</a:t>
            </a:r>
            <a:r>
              <a:rPr lang="en-US" dirty="0"/>
              <a:t>̣ </a:t>
            </a:r>
            <a:r>
              <a:rPr lang="en-US" dirty="0" err="1"/>
              <a:t>chấp</a:t>
            </a:r>
            <a:r>
              <a:rPr lang="en-US" dirty="0"/>
              <a:t> </a:t>
            </a:r>
            <a:r>
              <a:rPr lang="en-US" dirty="0" err="1"/>
              <a:t>thuận</a:t>
            </a:r>
            <a:r>
              <a:rPr lang="en-US" dirty="0"/>
              <a:t> </a:t>
            </a:r>
            <a:r>
              <a:rPr lang="en-US" dirty="0" err="1"/>
              <a:t>trước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ban </a:t>
            </a:r>
            <a:r>
              <a:rPr lang="en-US" dirty="0" err="1"/>
              <a:t>giám</a:t>
            </a:r>
            <a:r>
              <a:rPr lang="en-US" dirty="0"/>
              <a:t> </a:t>
            </a:r>
            <a:r>
              <a:rPr lang="en-US" dirty="0" err="1"/>
              <a:t>hiệu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tôn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riêng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đối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uy</a:t>
            </a:r>
            <a:r>
              <a:rPr lang="en-US" dirty="0"/>
              <a:t> </a:t>
            </a:r>
            <a:r>
              <a:rPr lang="en-US" dirty="0" err="1"/>
              <a:t>tín</a:t>
            </a:r>
            <a:r>
              <a:rPr lang="en-US" dirty="0"/>
              <a:t>, </a:t>
            </a:r>
            <a:r>
              <a:rPr lang="en-US" dirty="0" err="1"/>
              <a:t>tinh</a:t>
            </a:r>
            <a:r>
              <a:rPr lang="en-US" dirty="0"/>
              <a:t> </a:t>
            </a:r>
            <a:r>
              <a:rPr lang="en-US" dirty="0" err="1"/>
              <a:t>thần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minh,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khoá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</a:p>
          <a:p>
            <a:r>
              <a:rPr lang="en-US" dirty="0" smtClean="0"/>
              <a:t>Cam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trao</a:t>
            </a:r>
            <a:r>
              <a:rPr lang="en-US" dirty="0"/>
              <a:t> </a:t>
            </a:r>
            <a:r>
              <a:rPr lang="en-US" dirty="0" err="1"/>
              <a:t>truyền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khuyến</a:t>
            </a:r>
            <a:r>
              <a:rPr lang="en-US" dirty="0"/>
              <a:t> </a:t>
            </a:r>
            <a:r>
              <a:rPr lang="en-US" dirty="0" err="1"/>
              <a:t>khích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thăng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4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Chủ </a:t>
            </a:r>
            <a:r>
              <a:rPr lang="en-US" b="1" dirty="0" err="1" smtClean="0">
                <a:solidFill>
                  <a:srgbClr val="FF0000"/>
                </a:solidFill>
              </a:rPr>
              <a:t>trương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Khoa</a:t>
            </a:r>
            <a:r>
              <a:rPr lang="en-US" dirty="0" smtClean="0"/>
              <a:t>́ </a:t>
            </a:r>
            <a:r>
              <a:rPr lang="en-US" dirty="0" err="1" smtClean="0"/>
              <a:t>huấn</a:t>
            </a:r>
            <a:r>
              <a:rPr lang="en-US" dirty="0" smtClean="0"/>
              <a:t> </a:t>
            </a:r>
            <a:r>
              <a:rPr lang="en-US" dirty="0" err="1" smtClean="0"/>
              <a:t>luyện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nha</a:t>
            </a:r>
            <a:r>
              <a:rPr lang="en-US" dirty="0" smtClean="0"/>
              <a:t>̀ </a:t>
            </a:r>
            <a:r>
              <a:rPr lang="en-US" dirty="0" err="1" smtClean="0"/>
              <a:t>trường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trường</a:t>
            </a:r>
            <a:r>
              <a:rPr lang="en-US" dirty="0" smtClean="0"/>
              <a:t> </a:t>
            </a:r>
            <a:r>
              <a:rPr lang="en-US" dirty="0" err="1" smtClean="0"/>
              <a:t>đào</a:t>
            </a:r>
            <a:r>
              <a:rPr lang="en-US" dirty="0" smtClean="0"/>
              <a:t> </a:t>
            </a:r>
            <a:r>
              <a:rPr lang="en-US" dirty="0" err="1" smtClean="0"/>
              <a:t>tạo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đuổi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̉ </a:t>
            </a:r>
            <a:r>
              <a:rPr lang="en-US" dirty="0" err="1" smtClean="0"/>
              <a:t>nguyện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mình</a:t>
            </a:r>
            <a:r>
              <a:rPr lang="en-US" dirty="0" smtClean="0"/>
              <a:t>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hiệu</a:t>
            </a:r>
            <a:r>
              <a:rPr lang="en-US" dirty="0" smtClean="0"/>
              <a:t> quả </a:t>
            </a:r>
            <a:r>
              <a:rPr lang="en-US" dirty="0" err="1" smtClean="0"/>
              <a:t>hơn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r>
              <a:rPr lang="en-US" dirty="0" smtClean="0"/>
              <a:t> </a:t>
            </a:r>
            <a:r>
              <a:rPr lang="en-US" dirty="0" err="1" smtClean="0"/>
              <a:t>nạp</a:t>
            </a:r>
            <a:r>
              <a:rPr lang="en-US" dirty="0" smtClean="0"/>
              <a:t> hay </a:t>
            </a:r>
            <a:r>
              <a:rPr lang="en-US" dirty="0" err="1" smtClean="0"/>
              <a:t>lèo</a:t>
            </a:r>
            <a:r>
              <a:rPr lang="en-US" dirty="0" smtClean="0"/>
              <a:t> </a:t>
            </a:r>
            <a:r>
              <a:rPr lang="en-US" dirty="0" err="1" smtClean="0"/>
              <a:t>lái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biệt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chấp</a:t>
            </a:r>
            <a:r>
              <a:rPr lang="en-US" dirty="0" smtClean="0"/>
              <a:t> </a:t>
            </a:r>
            <a:r>
              <a:rPr lang="en-US" dirty="0" err="1" smtClean="0"/>
              <a:t>nhận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biệt</a:t>
            </a:r>
            <a:r>
              <a:rPr lang="en-US" dirty="0" smtClean="0"/>
              <a:t>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xư</a:t>
            </a:r>
            <a:r>
              <a:rPr lang="en-US" dirty="0" smtClean="0"/>
              <a:t>̉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Đòi</a:t>
            </a:r>
            <a:r>
              <a:rPr lang="en-US" dirty="0" smtClean="0"/>
              <a:t> </a:t>
            </a:r>
            <a:r>
              <a:rPr lang="en-US" dirty="0" err="1" smtClean="0"/>
              <a:t>hỏi</a:t>
            </a:r>
            <a:r>
              <a:rPr lang="en-US" dirty="0" smtClean="0"/>
              <a:t> </a:t>
            </a:r>
            <a:r>
              <a:rPr lang="en-US" dirty="0" err="1" smtClean="0"/>
              <a:t>vê</a:t>
            </a:r>
            <a:r>
              <a:rPr lang="en-US" dirty="0" smtClean="0"/>
              <a:t>̀ </a:t>
            </a:r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đức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3915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liệu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khoá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đ</a:t>
            </a:r>
            <a:r>
              <a:rPr lang="vi-VN" dirty="0" smtClean="0"/>
              <a:t>ượ</a:t>
            </a:r>
            <a:r>
              <a:rPr lang="en-US" dirty="0" smtClean="0"/>
              <a:t>c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tạm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endParaRPr lang="en-US" dirty="0"/>
          </a:p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http://machsongmedia.com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Ng</a:t>
            </a:r>
            <a:r>
              <a:rPr lang="vi-VN" dirty="0" smtClean="0"/>
              <a:t>ườ</a:t>
            </a:r>
            <a:r>
              <a:rPr lang="en-US" dirty="0" smtClean="0"/>
              <a:t>i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: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Việt</a:t>
            </a:r>
            <a:r>
              <a:rPr lang="en-US" dirty="0" smtClean="0"/>
              <a:t> </a:t>
            </a:r>
            <a:r>
              <a:rPr lang="en-US" dirty="0" err="1" smtClean="0"/>
              <a:t>Nguyễn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Ghi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: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âm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giảng</a:t>
            </a:r>
            <a:r>
              <a:rPr lang="en-US" dirty="0" smtClean="0"/>
              <a:t>,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5031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Trơ</a:t>
            </a:r>
            <a:r>
              <a:rPr lang="en-US" b="1" dirty="0" smtClean="0">
                <a:solidFill>
                  <a:srgbClr val="FF0000"/>
                </a:solidFill>
              </a:rPr>
              <a:t>̣ </a:t>
            </a:r>
            <a:r>
              <a:rPr lang="en-US" b="1" dirty="0" err="1" smtClean="0">
                <a:solidFill>
                  <a:srgbClr val="FF0000"/>
                </a:solidFill>
              </a:rPr>
              <a:t>Cấp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Chúng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sẽ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lạc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từng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kiểm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cầu</a:t>
            </a:r>
            <a:r>
              <a:rPr lang="en-US" dirty="0"/>
              <a:t> </a:t>
            </a:r>
            <a:r>
              <a:rPr lang="en-US" dirty="0" err="1" smtClean="0"/>
              <a:t>vê</a:t>
            </a:r>
            <a:r>
              <a:rPr lang="en-US" dirty="0" smtClean="0"/>
              <a:t>̀ </a:t>
            </a:r>
            <a:r>
              <a:rPr lang="en-US" dirty="0" err="1" smtClean="0"/>
              <a:t>trơ</a:t>
            </a:r>
            <a:r>
              <a:rPr lang="en-US" dirty="0" smtClean="0"/>
              <a:t>̣ </a:t>
            </a:r>
            <a:r>
              <a:rPr lang="en-US" dirty="0" err="1" smtClean="0"/>
              <a:t>cấp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Máy</a:t>
            </a:r>
            <a:r>
              <a:rPr lang="en-US" dirty="0" smtClean="0"/>
              <a:t> </a:t>
            </a:r>
            <a:r>
              <a:rPr lang="en-US" dirty="0" err="1" smtClean="0"/>
              <a:t>tính</a:t>
            </a:r>
            <a:endParaRPr lang="en-US" dirty="0" smtClean="0"/>
          </a:p>
          <a:p>
            <a:pPr lvl="1"/>
            <a:r>
              <a:rPr lang="en-US" dirty="0" err="1" smtClean="0"/>
              <a:t>Dịch</a:t>
            </a:r>
            <a:r>
              <a:rPr lang="en-US" dirty="0" smtClean="0"/>
              <a:t> vụ internet</a:t>
            </a:r>
          </a:p>
          <a:p>
            <a:pPr lvl="1"/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bổng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trơ</a:t>
            </a:r>
            <a:r>
              <a:rPr lang="en-US" dirty="0" smtClean="0"/>
              <a:t>̣ </a:t>
            </a:r>
            <a:r>
              <a:rPr lang="en-US" dirty="0" err="1" smtClean="0"/>
              <a:t>cấp</a:t>
            </a:r>
            <a:r>
              <a:rPr lang="en-US" dirty="0" smtClean="0"/>
              <a:t> </a:t>
            </a:r>
            <a:r>
              <a:rPr lang="en-US" dirty="0" err="1" smtClean="0"/>
              <a:t>tuy</a:t>
            </a:r>
            <a:r>
              <a:rPr lang="en-US" dirty="0" smtClean="0"/>
              <a:t>̀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sô</a:t>
            </a:r>
            <a:r>
              <a:rPr lang="en-US" dirty="0" smtClean="0"/>
              <a:t>́ </a:t>
            </a:r>
            <a:r>
              <a:rPr lang="en-US" dirty="0" err="1" smtClean="0"/>
              <a:t>tiền</a:t>
            </a:r>
            <a:r>
              <a:rPr lang="en-US" dirty="0" smtClean="0"/>
              <a:t> </a:t>
            </a:r>
            <a:r>
              <a:rPr lang="en-US" dirty="0" err="1" smtClean="0"/>
              <a:t>chúng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xin</a:t>
            </a:r>
            <a:r>
              <a:rPr lang="en-US" dirty="0" smtClean="0"/>
              <a:t>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̀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mạnh</a:t>
            </a:r>
            <a:r>
              <a:rPr lang="en-US" dirty="0" smtClean="0"/>
              <a:t> </a:t>
            </a:r>
            <a:r>
              <a:rPr lang="en-US" dirty="0" err="1" smtClean="0"/>
              <a:t>thường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77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2755</TotalTime>
  <Words>719</Words>
  <Application>Microsoft Office PowerPoint</Application>
  <PresentationFormat>Custom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Dẫn Nhập &amp; Định Hướng  Khoá Huấn Luyện  Khả Năng &amp; Kỹ Năng Điều Hành Tổ Chức XHDS</vt:lpstr>
      <vt:lpstr>Nhu cầu</vt:lpstr>
      <vt:lpstr>Nhân sự thực hiện &amp; nội dung huấn luyện</vt:lpstr>
      <vt:lpstr>Các mục tiêu</vt:lpstr>
      <vt:lpstr>Điều kiện tham gia </vt:lpstr>
      <vt:lpstr>Chủ trương</vt:lpstr>
      <vt:lpstr>Tài liệu </vt:lpstr>
      <vt:lpstr>Trợ Cấp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Buổi</dc:title>
  <dc:creator>thangphuong</dc:creator>
  <cp:lastModifiedBy>Thang D. Nguyen</cp:lastModifiedBy>
  <cp:revision>31</cp:revision>
  <dcterms:created xsi:type="dcterms:W3CDTF">2015-02-01T16:44:50Z</dcterms:created>
  <dcterms:modified xsi:type="dcterms:W3CDTF">2016-02-24T18:09:18Z</dcterms:modified>
</cp:coreProperties>
</file>