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69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34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3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3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1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3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5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5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3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13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5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790C0-7849-4B3E-B418-B4BE8321D078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1C7D6-5711-41E9-8C97-B5B33FA92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7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Giới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thiệu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về</a:t>
            </a:r>
            <a:r>
              <a:rPr lang="en-US" b="1" dirty="0" smtClean="0">
                <a:solidFill>
                  <a:srgbClr val="FF0000"/>
                </a:solidFill>
              </a:rPr>
              <a:t> BPSOS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Nguyễn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Đình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Thắng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568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sứ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uy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,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smtClean="0"/>
              <a:t>m</a:t>
            </a:r>
            <a:r>
              <a:rPr lang="vi-VN" dirty="0" smtClean="0"/>
              <a:t>ư</a:t>
            </a:r>
            <a:r>
              <a:rPr lang="en-US" dirty="0" smtClean="0"/>
              <a:t>u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do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endParaRPr lang="en-US" dirty="0" smtClean="0"/>
          </a:p>
          <a:p>
            <a:pPr lvl="1"/>
            <a:endParaRPr lang="en-US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Ph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: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uy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,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,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lõi</a:t>
            </a:r>
            <a:r>
              <a:rPr lang="en-US" dirty="0" smtClean="0"/>
              <a:t> (</a:t>
            </a: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): </a:t>
            </a:r>
            <a:r>
              <a:rPr lang="en-US" dirty="0" err="1" smtClean="0"/>
              <a:t>tự</a:t>
            </a:r>
            <a:r>
              <a:rPr lang="en-US" dirty="0" smtClean="0"/>
              <a:t> do,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endParaRPr lang="en-US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Giá</a:t>
            </a:r>
            <a:r>
              <a:rPr lang="en-US" dirty="0" smtClean="0"/>
              <a:t> </a:t>
            </a:r>
            <a:r>
              <a:rPr lang="en-US" dirty="0" err="1" smtClean="0"/>
              <a:t>trị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: </a:t>
            </a:r>
            <a:r>
              <a:rPr lang="en-US" dirty="0" err="1" smtClean="0"/>
              <a:t>Xuất</a:t>
            </a:r>
            <a:r>
              <a:rPr lang="en-US" dirty="0" smtClean="0"/>
              <a:t> </a:t>
            </a:r>
            <a:r>
              <a:rPr lang="en-US" dirty="0" err="1" smtClean="0"/>
              <a:t>sắc</a:t>
            </a:r>
            <a:r>
              <a:rPr lang="en-US" dirty="0" smtClean="0"/>
              <a:t>, </a:t>
            </a:r>
            <a:r>
              <a:rPr lang="en-US" dirty="0" err="1" smtClean="0"/>
              <a:t>lãnh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,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,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endParaRPr lang="en-US" dirty="0" smtClean="0"/>
          </a:p>
          <a:p>
            <a:pPr lvl="3">
              <a:buFont typeface="Courier New" panose="02070309020205020404" pitchFamily="49" charset="0"/>
              <a:buChar char="o"/>
            </a:pPr>
            <a:endParaRPr lang="en-US" dirty="0" smtClean="0"/>
          </a:p>
          <a:p>
            <a:pPr lvl="3"/>
            <a:r>
              <a:rPr lang="en-US" dirty="0" smtClean="0"/>
              <a:t>Ở 2 </a:t>
            </a:r>
            <a:r>
              <a:rPr lang="en-US" dirty="0" err="1" smtClean="0"/>
              <a:t>cấp</a:t>
            </a:r>
            <a:r>
              <a:rPr lang="en-US" dirty="0" smtClean="0"/>
              <a:t>: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699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Chủ </a:t>
            </a:r>
            <a:r>
              <a:rPr lang="en-US" b="1" dirty="0" err="1" smtClean="0">
                <a:solidFill>
                  <a:srgbClr val="FF0000"/>
                </a:solidFill>
              </a:rPr>
              <a:t>trương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Không</a:t>
            </a:r>
            <a:r>
              <a:rPr lang="en-US" dirty="0" smtClean="0"/>
              <a:t> có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r>
              <a:rPr lang="en-US" dirty="0" smtClean="0"/>
              <a:t> </a:t>
            </a:r>
            <a:r>
              <a:rPr lang="en-US" dirty="0" err="1" smtClean="0"/>
              <a:t>nạp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Giúp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/</a:t>
            </a:r>
            <a:r>
              <a:rPr lang="en-US" dirty="0" err="1" smtClean="0"/>
              <a:t>cộng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sớm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lập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ít</a:t>
            </a:r>
            <a:r>
              <a:rPr lang="en-US" dirty="0" smtClean="0"/>
              <a:t> </a:t>
            </a:r>
            <a:r>
              <a:rPr lang="en-US" dirty="0" err="1" smtClean="0"/>
              <a:t>phu</a:t>
            </a:r>
            <a:r>
              <a:rPr lang="en-US" dirty="0" smtClean="0"/>
              <a:t>̣ </a:t>
            </a:r>
            <a:r>
              <a:rPr lang="en-US" dirty="0" err="1" smtClean="0"/>
              <a:t>thuộc</a:t>
            </a:r>
            <a:r>
              <a:rPr lang="en-US" dirty="0" smtClean="0"/>
              <a:t> BPSOS,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tốt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r>
              <a:rPr lang="en-US" dirty="0" err="1" smtClean="0"/>
              <a:t>Giải</a:t>
            </a:r>
            <a:r>
              <a:rPr lang="en-US" dirty="0" smtClean="0"/>
              <a:t> </a:t>
            </a:r>
            <a:r>
              <a:rPr lang="en-US" dirty="0" err="1" smtClean="0"/>
              <a:t>quyết</a:t>
            </a:r>
            <a:r>
              <a:rPr lang="en-US" dirty="0" smtClean="0"/>
              <a:t> </a:t>
            </a:r>
            <a:r>
              <a:rPr lang="en-US" dirty="0" err="1" smtClean="0"/>
              <a:t>vấn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 ̀</a:t>
            </a:r>
            <a:r>
              <a:rPr lang="en-US" dirty="0" err="1" smtClean="0"/>
              <a:t>tận</a:t>
            </a:r>
            <a:r>
              <a:rPr lang="en-US" dirty="0" smtClean="0"/>
              <a:t> </a:t>
            </a:r>
            <a:r>
              <a:rPr lang="en-US" dirty="0" err="1" smtClean="0"/>
              <a:t>gốc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đức</a:t>
            </a:r>
            <a:r>
              <a:rPr lang="en-US" dirty="0" smtClean="0"/>
              <a:t> </a:t>
            </a:r>
            <a:r>
              <a:rPr lang="en-US" dirty="0" err="1" smtClean="0"/>
              <a:t>hàng</a:t>
            </a:r>
            <a:r>
              <a:rPr lang="en-US" dirty="0" smtClean="0"/>
              <a:t> </a:t>
            </a:r>
            <a:r>
              <a:rPr lang="en-US" dirty="0" err="1" smtClean="0"/>
              <a:t>đầu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25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Giá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trị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hành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động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u="sng" dirty="0" err="1" smtClean="0"/>
              <a:t>Xuất</a:t>
            </a:r>
            <a:r>
              <a:rPr lang="en-US" u="sng" dirty="0" smtClean="0"/>
              <a:t> </a:t>
            </a:r>
            <a:r>
              <a:rPr lang="en-US" u="sng" dirty="0" err="1" smtClean="0"/>
              <a:t>sắc</a:t>
            </a:r>
            <a:r>
              <a:rPr lang="en-US" dirty="0" smtClean="0"/>
              <a:t>:  V</a:t>
            </a:r>
            <a:r>
              <a:rPr lang="vi-VN" dirty="0" smtClean="0"/>
              <a:t>ượ</a:t>
            </a:r>
            <a:r>
              <a:rPr lang="en-US" dirty="0" smtClean="0"/>
              <a:t>t </a:t>
            </a:r>
            <a:r>
              <a:rPr lang="en-US" dirty="0" err="1" smtClean="0"/>
              <a:t>trội</a:t>
            </a:r>
            <a:r>
              <a:rPr lang="en-US" dirty="0" smtClean="0"/>
              <a:t>;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t</a:t>
            </a:r>
            <a:r>
              <a:rPr lang="vi-VN" dirty="0" smtClean="0"/>
              <a:t>ượ</a:t>
            </a:r>
            <a:r>
              <a:rPr lang="en-US" dirty="0" smtClean="0"/>
              <a:t>ng </a:t>
            </a:r>
            <a:r>
              <a:rPr lang="en-US" dirty="0" err="1" smtClean="0"/>
              <a:t>phục</a:t>
            </a:r>
            <a:r>
              <a:rPr lang="en-US" dirty="0" smtClean="0"/>
              <a:t> </a:t>
            </a:r>
            <a:r>
              <a:rPr lang="en-US" dirty="0" err="1" smtClean="0"/>
              <a:t>vụ</a:t>
            </a:r>
            <a:r>
              <a:rPr lang="en-US" dirty="0" smtClean="0"/>
              <a:t>;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</a:p>
          <a:p>
            <a:endParaRPr lang="en-US" dirty="0"/>
          </a:p>
          <a:p>
            <a:r>
              <a:rPr lang="en-US" u="sng" dirty="0" err="1" smtClean="0"/>
              <a:t>Lãnh</a:t>
            </a:r>
            <a:r>
              <a:rPr lang="en-US" u="sng" dirty="0" smtClean="0"/>
              <a:t> </a:t>
            </a:r>
            <a:r>
              <a:rPr lang="en-US" u="sng" dirty="0" err="1" smtClean="0"/>
              <a:t>đạo</a:t>
            </a:r>
            <a:r>
              <a:rPr lang="en-US" dirty="0" smtClean="0"/>
              <a:t>: 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/>
              <a:t> </a:t>
            </a:r>
            <a:r>
              <a:rPr lang="en-US" dirty="0" smtClean="0"/>
              <a:t>hay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r>
              <a:rPr lang="en-US" dirty="0" smtClean="0"/>
              <a:t>;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phong</a:t>
            </a:r>
            <a:r>
              <a:rPr lang="en-US" dirty="0" smtClean="0"/>
              <a:t>; </a:t>
            </a:r>
            <a:r>
              <a:rPr lang="en-US" dirty="0" err="1" smtClean="0"/>
              <a:t>lôi</a:t>
            </a:r>
            <a:r>
              <a:rPr lang="en-US" dirty="0" smtClean="0"/>
              <a:t> </a:t>
            </a:r>
            <a:r>
              <a:rPr lang="en-US" dirty="0" err="1" smtClean="0"/>
              <a:t>cuốn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endParaRPr lang="en-US" dirty="0" smtClean="0"/>
          </a:p>
          <a:p>
            <a:endParaRPr lang="en-US" dirty="0"/>
          </a:p>
          <a:p>
            <a:r>
              <a:rPr lang="en-US" u="sng" dirty="0" err="1" smtClean="0"/>
              <a:t>Học</a:t>
            </a:r>
            <a:r>
              <a:rPr lang="en-US" u="sng" dirty="0" smtClean="0"/>
              <a:t> </a:t>
            </a:r>
            <a:r>
              <a:rPr lang="en-US" u="sng" dirty="0" err="1" smtClean="0"/>
              <a:t>hỏi</a:t>
            </a:r>
            <a:r>
              <a:rPr lang="en-US" dirty="0" smtClean="0"/>
              <a:t>: 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,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; chia </a:t>
            </a:r>
            <a:r>
              <a:rPr lang="en-US" dirty="0" err="1" smtClean="0"/>
              <a:t>sẻ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endParaRPr lang="en-US" dirty="0" smtClean="0"/>
          </a:p>
          <a:p>
            <a:endParaRPr lang="en-US" dirty="0"/>
          </a:p>
          <a:p>
            <a:r>
              <a:rPr lang="en-US" u="sng" dirty="0" err="1" smtClean="0"/>
              <a:t>Trách</a:t>
            </a:r>
            <a:r>
              <a:rPr lang="en-US" u="sng" dirty="0" smtClean="0"/>
              <a:t> </a:t>
            </a:r>
            <a:r>
              <a:rPr lang="en-US" u="sng" dirty="0" err="1" smtClean="0"/>
              <a:t>nhiệm</a:t>
            </a:r>
            <a:r>
              <a:rPr lang="en-US" dirty="0" smtClean="0"/>
              <a:t>: 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mọi</a:t>
            </a:r>
            <a:r>
              <a:rPr lang="en-US" dirty="0" smtClean="0"/>
              <a:t>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chấp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hậu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.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xác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chủ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549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Lịch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sử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1980: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r>
              <a:rPr lang="en-US" dirty="0" smtClean="0"/>
              <a:t>1980 – 1990: </a:t>
            </a:r>
            <a:r>
              <a:rPr lang="en-US" dirty="0" err="1" smtClean="0"/>
              <a:t>Vớt</a:t>
            </a:r>
            <a:r>
              <a:rPr lang="en-US" dirty="0" smtClean="0"/>
              <a:t> </a:t>
            </a:r>
            <a:r>
              <a:rPr lang="en-US" dirty="0" err="1" smtClean="0"/>
              <a:t>thuyền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endParaRPr lang="en-US" dirty="0" smtClean="0"/>
          </a:p>
          <a:p>
            <a:r>
              <a:rPr lang="en-US" dirty="0" smtClean="0"/>
              <a:t>1990 – 1997: </a:t>
            </a: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 smtClean="0"/>
              <a:t>vệ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tị</a:t>
            </a:r>
            <a:r>
              <a:rPr lang="en-US" dirty="0" smtClean="0"/>
              <a:t> </a:t>
            </a:r>
            <a:r>
              <a:rPr lang="en-US" dirty="0" err="1" smtClean="0"/>
              <a:t>nạn</a:t>
            </a:r>
            <a:endParaRPr lang="en-US" dirty="0" smtClean="0"/>
          </a:p>
          <a:p>
            <a:r>
              <a:rPr lang="en-US" dirty="0" smtClean="0"/>
              <a:t>1998 – 2007: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mạnh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ở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Ảnh</a:t>
            </a:r>
            <a:r>
              <a:rPr lang="en-US" dirty="0" smtClean="0"/>
              <a:t> h</a:t>
            </a:r>
            <a:r>
              <a:rPr lang="vi-VN" dirty="0" smtClean="0"/>
              <a:t>ưở</a:t>
            </a:r>
            <a:r>
              <a:rPr lang="en-US" dirty="0" smtClean="0"/>
              <a:t>ng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 </a:t>
            </a:r>
            <a:r>
              <a:rPr lang="en-US" dirty="0" err="1" smtClean="0"/>
              <a:t>Kỳ</a:t>
            </a:r>
            <a:endParaRPr lang="en-US" dirty="0" smtClean="0"/>
          </a:p>
          <a:p>
            <a:r>
              <a:rPr lang="en-US" dirty="0" smtClean="0"/>
              <a:t>2008 – </a:t>
            </a:r>
            <a:r>
              <a:rPr lang="en-US" dirty="0" smtClean="0"/>
              <a:t>Nay</a:t>
            </a:r>
            <a:r>
              <a:rPr lang="en-US" dirty="0" smtClean="0"/>
              <a:t>: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Phát</a:t>
            </a:r>
            <a:r>
              <a:rPr lang="en-US" dirty="0" smtClean="0"/>
              <a:t> </a:t>
            </a:r>
            <a:r>
              <a:rPr lang="en-US" dirty="0" err="1" smtClean="0"/>
              <a:t>huy</a:t>
            </a:r>
            <a:r>
              <a:rPr lang="en-US" dirty="0" smtClean="0"/>
              <a:t> </a:t>
            </a:r>
            <a:r>
              <a:rPr lang="en-US" dirty="0" err="1" smtClean="0"/>
              <a:t>sức</a:t>
            </a:r>
            <a:r>
              <a:rPr lang="en-US" dirty="0" smtClean="0"/>
              <a:t> </a:t>
            </a:r>
            <a:r>
              <a:rPr lang="en-US" dirty="0" err="1" smtClean="0"/>
              <a:t>mạnh</a:t>
            </a:r>
            <a:r>
              <a:rPr lang="en-US" dirty="0" smtClean="0"/>
              <a:t> </a:t>
            </a:r>
            <a:r>
              <a:rPr lang="en-US" dirty="0" err="1" smtClean="0"/>
              <a:t>cộng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Việt</a:t>
            </a:r>
            <a:r>
              <a:rPr lang="en-US" dirty="0" smtClean="0"/>
              <a:t> ở </a:t>
            </a:r>
            <a:r>
              <a:rPr lang="en-US" dirty="0" err="1" smtClean="0"/>
              <a:t>hải</a:t>
            </a:r>
            <a:r>
              <a:rPr lang="en-US" dirty="0" smtClean="0"/>
              <a:t> </a:t>
            </a:r>
            <a:r>
              <a:rPr lang="en-US" dirty="0" err="1" smtClean="0"/>
              <a:t>ngoại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phát</a:t>
            </a:r>
            <a:r>
              <a:rPr lang="en-US" dirty="0"/>
              <a:t> </a:t>
            </a:r>
            <a:r>
              <a:rPr lang="en-US" dirty="0" err="1"/>
              <a:t>huy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ở ĐNÁ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Nam</a:t>
            </a:r>
          </a:p>
          <a:p>
            <a:pPr marL="914400" lvl="2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742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12352</TotalTime>
  <Words>312</Words>
  <Application>Microsoft Office PowerPoint</Application>
  <PresentationFormat>Custom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Giới thiệu về BPSOS</vt:lpstr>
      <vt:lpstr>Tuyên ngôn sứ mạng</vt:lpstr>
      <vt:lpstr>Chủ trương</vt:lpstr>
      <vt:lpstr>Giá trị hành động</vt:lpstr>
      <vt:lpstr>Lịch sử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Giới thiệu về BPSOS</dc:title>
  <dc:creator>thangphuong</dc:creator>
  <cp:lastModifiedBy>Thang D. Nguyen</cp:lastModifiedBy>
  <cp:revision>12</cp:revision>
  <cp:lastPrinted>2015-02-05T04:01:43Z</cp:lastPrinted>
  <dcterms:created xsi:type="dcterms:W3CDTF">2015-02-05T03:04:12Z</dcterms:created>
  <dcterms:modified xsi:type="dcterms:W3CDTF">2016-02-24T18:15:37Z</dcterms:modified>
</cp:coreProperties>
</file>