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Mật Khẩu An Toàn</a:t>
            </a:r>
            <a:endParaRPr lang="vi-VN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034381"/>
            <a:ext cx="6096000" cy="3657600"/>
          </a:xfrm>
        </p:spPr>
      </p:pic>
    </p:spTree>
    <p:extLst>
      <p:ext uri="{BB962C8B-B14F-4D97-AF65-F5344CB8AC3E}">
        <p14:creationId xmlns:p14="http://schemas.microsoft.com/office/powerpoint/2010/main" val="1007819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 nào là một mật khẩu an toàn ?</a:t>
            </a:r>
            <a:endParaRPr lang="vi-VN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2" y="1600200"/>
            <a:ext cx="6034616" cy="4525963"/>
          </a:xfrm>
        </p:spPr>
      </p:pic>
    </p:spTree>
    <p:extLst>
      <p:ext uri="{BB962C8B-B14F-4D97-AF65-F5344CB8AC3E}">
        <p14:creationId xmlns:p14="http://schemas.microsoft.com/office/powerpoint/2010/main" val="38114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772400" cy="1470025"/>
          </a:xfrm>
        </p:spPr>
        <p:txBody>
          <a:bodyPr>
            <a:normAutofit/>
          </a:bodyPr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tiêu chí của một mật khẩu an toàn</a:t>
            </a:r>
            <a:endParaRPr lang="vi-VN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90600" y="2286000"/>
            <a:ext cx="7162800" cy="3505200"/>
          </a:xfrm>
        </p:spPr>
        <p:txBody>
          <a:bodyPr>
            <a:normAutofit/>
          </a:bodyPr>
          <a:lstStyle/>
          <a:p>
            <a:pPr marL="457200" indent="-457200">
              <a:buFontTx/>
              <a:buChar char="-"/>
            </a:pPr>
            <a:r>
              <a:rPr lang="en-US" smtClean="0">
                <a:solidFill>
                  <a:schemeClr val="accent1">
                    <a:lumMod val="50000"/>
                  </a:schemeClr>
                </a:solidFill>
              </a:rPr>
              <a:t>Chữ viết </a:t>
            </a:r>
          </a:p>
          <a:p>
            <a:pPr algn="l"/>
            <a:r>
              <a:rPr lang="en-US" smtClean="0">
                <a:solidFill>
                  <a:schemeClr val="accent1">
                    <a:lumMod val="50000"/>
                  </a:schemeClr>
                </a:solidFill>
              </a:rPr>
              <a:t>+ Chữ thường</a:t>
            </a:r>
          </a:p>
          <a:p>
            <a:pPr algn="l"/>
            <a:r>
              <a:rPr lang="en-US" smtClean="0">
                <a:solidFill>
                  <a:schemeClr val="accent1">
                    <a:lumMod val="50000"/>
                  </a:schemeClr>
                </a:solidFill>
              </a:rPr>
              <a:t>+ In hoa</a:t>
            </a:r>
          </a:p>
          <a:p>
            <a:pPr marL="457200" indent="-457200">
              <a:buFontTx/>
              <a:buChar char="-"/>
            </a:pPr>
            <a:r>
              <a:rPr lang="en-US" smtClean="0">
                <a:solidFill>
                  <a:schemeClr val="accent1">
                    <a:lumMod val="50000"/>
                  </a:schemeClr>
                </a:solidFill>
              </a:rPr>
              <a:t>Lưu ý</a:t>
            </a:r>
          </a:p>
          <a:p>
            <a:pPr algn="l"/>
            <a:r>
              <a:rPr lang="en-US" smtClean="0">
                <a:solidFill>
                  <a:schemeClr val="accent1">
                    <a:lumMod val="50000"/>
                  </a:schemeClr>
                </a:solidFill>
              </a:rPr>
              <a:t>+ không viết tên của mình</a:t>
            </a:r>
          </a:p>
          <a:p>
            <a:pPr algn="l"/>
            <a:r>
              <a:rPr lang="en-US" smtClean="0">
                <a:solidFill>
                  <a:schemeClr val="accent1">
                    <a:lumMod val="50000"/>
                  </a:schemeClr>
                </a:solidFill>
              </a:rPr>
              <a:t>+ Không viết tên địa điểm quen thuộc</a:t>
            </a:r>
            <a:endParaRPr lang="vi-VN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70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609600"/>
            <a:ext cx="7772400" cy="1470025"/>
          </a:xfrm>
        </p:spPr>
        <p:txBody>
          <a:bodyPr/>
          <a:lstStyle/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tiêu chí của một mật khẩu an toàn</a:t>
            </a:r>
            <a:endParaRPr lang="vi-VN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38200" y="2438400"/>
            <a:ext cx="7391400" cy="3352800"/>
          </a:xfrm>
        </p:spPr>
        <p:txBody>
          <a:bodyPr>
            <a:noAutofit/>
          </a:bodyPr>
          <a:lstStyle/>
          <a:p>
            <a:pPr marL="457200" indent="-457200">
              <a:buFontTx/>
              <a:buChar char="-"/>
            </a:pPr>
            <a:r>
              <a:rPr lang="en-US" sz="4000" smtClean="0">
                <a:solidFill>
                  <a:schemeClr val="accent1">
                    <a:lumMod val="50000"/>
                  </a:schemeClr>
                </a:solidFill>
              </a:rPr>
              <a:t>Chữ Số</a:t>
            </a:r>
          </a:p>
          <a:p>
            <a:pPr marL="457200" indent="-457200" algn="l">
              <a:buFontTx/>
              <a:buChar char="-"/>
            </a:pPr>
            <a:r>
              <a:rPr lang="en-US" sz="4000" smtClean="0">
                <a:solidFill>
                  <a:schemeClr val="accent1">
                    <a:lumMod val="50000"/>
                  </a:schemeClr>
                </a:solidFill>
              </a:rPr>
              <a:t>Tránh </a:t>
            </a:r>
          </a:p>
          <a:p>
            <a:pPr algn="l"/>
            <a:r>
              <a:rPr lang="en-US" sz="4000" smtClean="0">
                <a:solidFill>
                  <a:schemeClr val="accent1">
                    <a:lumMod val="50000"/>
                  </a:schemeClr>
                </a:solidFill>
              </a:rPr>
              <a:t>+ Ngày tháng năm sinh</a:t>
            </a:r>
          </a:p>
          <a:p>
            <a:pPr algn="l"/>
            <a:r>
              <a:rPr lang="en-US" sz="4000" smtClean="0">
                <a:solidFill>
                  <a:schemeClr val="accent1">
                    <a:lumMod val="50000"/>
                  </a:schemeClr>
                </a:solidFill>
              </a:rPr>
              <a:t>+ số nhà</a:t>
            </a:r>
          </a:p>
          <a:p>
            <a:pPr algn="l"/>
            <a:r>
              <a:rPr lang="en-US" sz="4000" smtClean="0">
                <a:solidFill>
                  <a:schemeClr val="accent1">
                    <a:lumMod val="50000"/>
                  </a:schemeClr>
                </a:solidFill>
              </a:rPr>
              <a:t>+ số điện thoại</a:t>
            </a:r>
            <a:endParaRPr lang="vi-VN" sz="400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83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tiêu chí của một mật khẩu an toàn</a:t>
            </a:r>
            <a:endParaRPr lang="vi-VN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90600" y="2438400"/>
            <a:ext cx="7315200" cy="3581400"/>
          </a:xfrm>
        </p:spPr>
        <p:txBody>
          <a:bodyPr/>
          <a:lstStyle/>
          <a:p>
            <a:r>
              <a:rPr lang="en-US" sz="4000" smtClean="0">
                <a:solidFill>
                  <a:schemeClr val="accent1">
                    <a:lumMod val="50000"/>
                  </a:schemeClr>
                </a:solidFill>
              </a:rPr>
              <a:t>Biểu tượng</a:t>
            </a:r>
          </a:p>
          <a:p>
            <a:pPr algn="l"/>
            <a:r>
              <a:rPr lang="en-US" sz="4000" smtClean="0">
                <a:solidFill>
                  <a:schemeClr val="accent1">
                    <a:lumMod val="50000"/>
                  </a:schemeClr>
                </a:solidFill>
              </a:rPr>
              <a:t>- !@#$%^&amp;*()_+&gt;&lt;?/</a:t>
            </a:r>
          </a:p>
          <a:p>
            <a:pPr algn="l"/>
            <a:endParaRPr lang="en-US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75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3008313" cy="1162050"/>
          </a:xfrm>
        </p:spPr>
        <p:txBody>
          <a:bodyPr>
            <a:noAutofit/>
          </a:bodyPr>
          <a:lstStyle/>
          <a:p>
            <a:r>
              <a:rPr lang="en-US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tiêu chí của một mật khẩu an toàn</a:t>
            </a:r>
            <a:endParaRPr lang="vi-VN" sz="300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20689" y="1815689"/>
            <a:ext cx="5376069" cy="3032152"/>
          </a:xfrm>
        </p:spPr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457200" y="1676400"/>
            <a:ext cx="3008313" cy="4691063"/>
          </a:xfrm>
        </p:spPr>
        <p:txBody>
          <a:bodyPr>
            <a:normAutofit fontScale="92500"/>
          </a:bodyPr>
          <a:lstStyle/>
          <a:p>
            <a:r>
              <a:rPr lang="en-US" sz="500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 mật khẩu an toàn nên hội tụ đầy đủ các tiêu chí nêu trên</a:t>
            </a:r>
            <a:endParaRPr lang="vi-VN" sz="500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02004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smtClean="0">
                <a:latin typeface="Times New Roman" pitchFamily="18" charset="0"/>
                <a:cs typeface="Times New Roman" pitchFamily="18" charset="0"/>
              </a:rPr>
              <a:t>Thực hành</a:t>
            </a:r>
            <a:endParaRPr lang="vi-VN" sz="5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295400"/>
            <a:ext cx="6324600" cy="5366327"/>
          </a:xfrm>
        </p:spPr>
      </p:pic>
    </p:spTree>
    <p:extLst>
      <p:ext uri="{BB962C8B-B14F-4D97-AF65-F5344CB8AC3E}">
        <p14:creationId xmlns:p14="http://schemas.microsoft.com/office/powerpoint/2010/main" val="1595018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109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Mật Khẩu An Toàn</vt:lpstr>
      <vt:lpstr>Thế nào là một mật khẩu an toàn ?</vt:lpstr>
      <vt:lpstr>Các tiêu chí của một mật khẩu an toàn</vt:lpstr>
      <vt:lpstr>Các tiêu chí của một mật khẩu an toàn</vt:lpstr>
      <vt:lpstr>Các tiêu chí của một mật khẩu an toàn</vt:lpstr>
      <vt:lpstr>Các tiêu chí của một mật khẩu an toàn</vt:lpstr>
      <vt:lpstr>Thực hành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Mật Khẩu An Toàn</dc:title>
  <dc:creator>Administrator</dc:creator>
  <cp:lastModifiedBy>A</cp:lastModifiedBy>
  <cp:revision>30</cp:revision>
  <dcterms:created xsi:type="dcterms:W3CDTF">2006-08-16T00:00:00Z</dcterms:created>
  <dcterms:modified xsi:type="dcterms:W3CDTF">2016-03-03T04:52:55Z</dcterms:modified>
</cp:coreProperties>
</file>