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8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 dụng là gì ?</a:t>
            </a:r>
            <a:endParaRPr lang="vi-VN" sz="5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259" y="1600200"/>
            <a:ext cx="6985481" cy="4525963"/>
          </a:xfrm>
        </p:spPr>
      </p:pic>
    </p:spTree>
    <p:extLst>
      <p:ext uri="{BB962C8B-B14F-4D97-AF65-F5344CB8AC3E}">
        <p14:creationId xmlns:p14="http://schemas.microsoft.com/office/powerpoint/2010/main" val="348054438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Phải làm gì để an toàn hơn ?</a:t>
            </a:r>
            <a:endParaRPr lang="vi-VN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1752600"/>
            <a:ext cx="7056868" cy="4267200"/>
          </a:xfrm>
        </p:spPr>
      </p:pic>
    </p:spTree>
    <p:extLst>
      <p:ext uri="{BB962C8B-B14F-4D97-AF65-F5344CB8AC3E}">
        <p14:creationId xmlns:p14="http://schemas.microsoft.com/office/powerpoint/2010/main" val="386304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5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Sử dụng các ứng dụng thông thường một cách cẩn trọng</a:t>
            </a:r>
            <a:endParaRPr lang="vi-VN" sz="350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Nhắn tin</a:t>
            </a:r>
            <a:endParaRPr lang="vi-VN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Tránh đề cập những vấn đề quan trọng, nhạy </a:t>
            </a:r>
            <a:r>
              <a:rPr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cảm. </a:t>
            </a:r>
            <a:endParaRPr lang="en-US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Sử dụng các từ hàm ý khi nói đến những vấn đề nhạy cảm (trong trường hợp không có lựa chọn)</a:t>
            </a:r>
          </a:p>
          <a:p>
            <a:r>
              <a:rPr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Thiết lập quy tắc chung cho những từ nhạy cảm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Trình duyệt web</a:t>
            </a:r>
            <a:endParaRPr lang="vi-VN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Sử dụng trình duyệt web uy tín, phổ biến như: Firefox, </a:t>
            </a:r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Chrome.</a:t>
            </a:r>
            <a:endParaRPr lang="en-US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Tránh sử dụng máy của người lạ để truy cập Email, Facebook... </a:t>
            </a:r>
          </a:p>
          <a:p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Tránh lưu mật khẩu của Email, Facebook.. Ở máy tính, điện </a:t>
            </a:r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thoại</a:t>
            </a:r>
            <a:r>
              <a:rPr lang="en-US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không phải của mình. </a:t>
            </a:r>
            <a:endParaRPr lang="vi-VN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86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Kiểm soát thông tin cá nhân</a:t>
            </a:r>
            <a:endParaRPr lang="vi-VN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Thông tin cá nhân không nên để ở tình trạng public (công khai).</a:t>
            </a:r>
          </a:p>
          <a:p>
            <a:r>
              <a:rPr lang="en-US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 cung cấp những thông tin cá nhân chi tiết nếu điều đó không bắt buộc. </a:t>
            </a:r>
          </a:p>
          <a:p>
            <a:r>
              <a:rPr lang="en-US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Không sử dụng địa chỉ email hoặc facebook để đăng ký những ứng dụng, hoạt động không rõ ràng. </a:t>
            </a:r>
            <a:endParaRPr lang="vi-VN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3208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762000" y="609600"/>
            <a:ext cx="7772400" cy="1470025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loại ứng dụng thông thường</a:t>
            </a:r>
            <a:endParaRPr lang="vi-VN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295400" y="2590800"/>
            <a:ext cx="6477000" cy="3276600"/>
          </a:xfrm>
        </p:spPr>
        <p:txBody>
          <a:bodyPr/>
          <a:lstStyle/>
          <a:p>
            <a:pPr marL="457200" indent="-457200" algn="l">
              <a:buFontTx/>
              <a:buChar char="-"/>
            </a:pPr>
            <a:r>
              <a:rPr lang="en-US" b="1" smtClean="0">
                <a:solidFill>
                  <a:srgbClr val="00B050"/>
                </a:solidFill>
              </a:rPr>
              <a:t>Ứng dụng truy cập internet (trình duyệt)</a:t>
            </a:r>
          </a:p>
          <a:p>
            <a:pPr marL="457200" indent="-457200" algn="l">
              <a:buFontTx/>
              <a:buChar char="-"/>
            </a:pPr>
            <a:r>
              <a:rPr lang="en-US" b="1" smtClean="0">
                <a:solidFill>
                  <a:srgbClr val="00B050"/>
                </a:solidFill>
              </a:rPr>
              <a:t>Ứng dụng giao tiếp</a:t>
            </a:r>
          </a:p>
          <a:p>
            <a:pPr marL="457200" indent="-457200" algn="l">
              <a:buFontTx/>
              <a:buChar char="-"/>
            </a:pPr>
            <a:r>
              <a:rPr lang="en-US" b="1" smtClean="0">
                <a:solidFill>
                  <a:srgbClr val="00B050"/>
                </a:solidFill>
              </a:rPr>
              <a:t>Ứng dụng tiện ích</a:t>
            </a:r>
          </a:p>
          <a:p>
            <a:pPr marL="457200" indent="-457200" algn="l">
              <a:buFontTx/>
              <a:buChar char="-"/>
            </a:pPr>
            <a:r>
              <a:rPr lang="en-US" b="1">
                <a:solidFill>
                  <a:srgbClr val="00B050"/>
                </a:solidFill>
              </a:rPr>
              <a:t>Ứng dụng giải trí</a:t>
            </a:r>
          </a:p>
          <a:p>
            <a:pPr marL="457200" indent="-457200" algn="l">
              <a:buFontTx/>
              <a:buChar char="-"/>
            </a:pPr>
            <a:endParaRPr lang="vi-VN" b="1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31390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Ứng dụng truy cập internet (trình duyệt web)</a:t>
            </a:r>
            <a:endParaRPr lang="vi-VN" b="1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778044"/>
            <a:ext cx="4038600" cy="2170275"/>
          </a:xfrm>
        </p:spPr>
      </p:pic>
      <p:pic>
        <p:nvPicPr>
          <p:cNvPr id="6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516982"/>
            <a:ext cx="4038600" cy="2692399"/>
          </a:xfrm>
        </p:spPr>
      </p:pic>
    </p:spTree>
    <p:extLst>
      <p:ext uri="{BB962C8B-B14F-4D97-AF65-F5344CB8AC3E}">
        <p14:creationId xmlns:p14="http://schemas.microsoft.com/office/powerpoint/2010/main" val="2509290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Ứng dụng giao tiếp</a:t>
            </a:r>
            <a:endParaRPr lang="vi-VN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09600" y="1981200"/>
            <a:ext cx="4040188" cy="639762"/>
          </a:xfrm>
        </p:spPr>
        <p:txBody>
          <a:bodyPr>
            <a:noAutofit/>
          </a:bodyPr>
          <a:lstStyle/>
          <a:p>
            <a:endParaRPr lang="en-US" sz="30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smtClean="0">
                <a:latin typeface="Times New Roman" pitchFamily="18" charset="0"/>
                <a:cs typeface="Times New Roman" pitchFamily="18" charset="0"/>
              </a:rPr>
              <a:t>Trò chuyện</a:t>
            </a:r>
            <a:endParaRPr lang="vi-VN" sz="3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048000"/>
            <a:ext cx="4040188" cy="2272234"/>
          </a:xfrm>
        </p:spPr>
      </p:pic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2057400"/>
            <a:ext cx="4041775" cy="639762"/>
          </a:xfrm>
        </p:spPr>
        <p:txBody>
          <a:bodyPr>
            <a:noAutofit/>
          </a:bodyPr>
          <a:lstStyle/>
          <a:p>
            <a:endParaRPr lang="en-US" sz="30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000" smtClean="0">
                <a:latin typeface="Times New Roman" pitchFamily="18" charset="0"/>
                <a:cs typeface="Times New Roman" pitchFamily="18" charset="0"/>
              </a:rPr>
              <a:t>Nhắn tin</a:t>
            </a:r>
            <a:endParaRPr lang="vi-VN" sz="300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5" y="3061546"/>
            <a:ext cx="4117975" cy="2196253"/>
          </a:xfrm>
        </p:spPr>
      </p:pic>
    </p:spTree>
    <p:extLst>
      <p:ext uri="{BB962C8B-B14F-4D97-AF65-F5344CB8AC3E}">
        <p14:creationId xmlns:p14="http://schemas.microsoft.com/office/powerpoint/2010/main" val="1141546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Ứng dụng tiện ích</a:t>
            </a:r>
            <a:endParaRPr lang="vi-VN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r>
              <a:rPr lang="en-US" sz="500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Du lịch</a:t>
            </a:r>
          </a:p>
          <a:p>
            <a:r>
              <a:rPr lang="en-US" sz="500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Ăn uống</a:t>
            </a:r>
          </a:p>
          <a:p>
            <a:r>
              <a:rPr lang="en-US" sz="5000" smtClean="0">
                <a:latin typeface="Times New Roman" pitchFamily="18" charset="0"/>
                <a:cs typeface="Times New Roman" pitchFamily="18" charset="0"/>
              </a:rPr>
              <a:t>Đi lại</a:t>
            </a:r>
          </a:p>
          <a:p>
            <a:r>
              <a:rPr lang="en-US" sz="500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Mua sắm</a:t>
            </a:r>
            <a:endParaRPr lang="vi-VN" sz="500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29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Ứng dụng giải trí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00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Âm Nhạc</a:t>
            </a:r>
          </a:p>
          <a:p>
            <a:r>
              <a:rPr lang="en-US" sz="500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Trò chơi</a:t>
            </a:r>
          </a:p>
          <a:p>
            <a:r>
              <a:rPr lang="en-US" sz="500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Xem phim</a:t>
            </a:r>
            <a:endParaRPr lang="vi-VN" sz="500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8894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animClr clrSpc="hsl" dir="cw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12549" l="-25098"/>
                                      </p:by>
                                    </p:animClr>
                                    <p:set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000" b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Chúng ta có an toàn không ?</a:t>
            </a:r>
            <a:endParaRPr lang="vi-VN" sz="5000" b="1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09018" y="1600200"/>
            <a:ext cx="4525963" cy="4525963"/>
          </a:xfrm>
        </p:spPr>
      </p:pic>
    </p:spTree>
    <p:extLst>
      <p:ext uri="{BB962C8B-B14F-4D97-AF65-F5344CB8AC3E}">
        <p14:creationId xmlns:p14="http://schemas.microsoft.com/office/powerpoint/2010/main" val="8142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Chúng ta không an toàn ! </a:t>
            </a:r>
            <a:endParaRPr lang="vi-VN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905000"/>
            <a:ext cx="7074165" cy="4244499"/>
          </a:xfrm>
        </p:spPr>
      </p:pic>
    </p:spTree>
    <p:extLst>
      <p:ext uri="{BB962C8B-B14F-4D97-AF65-F5344CB8AC3E}">
        <p14:creationId xmlns:p14="http://schemas.microsoft.com/office/powerpoint/2010/main" val="19078999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>
                <a:latin typeface="Times New Roman" pitchFamily="18" charset="0"/>
                <a:cs typeface="Times New Roman" pitchFamily="18" charset="0"/>
              </a:rPr>
              <a:t>Hai loại ứng dụng cần chú ý</a:t>
            </a:r>
            <a:endParaRPr lang="vi-VN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Trình duyệt web</a:t>
            </a:r>
            <a:endParaRPr lang="vi-VN"/>
          </a:p>
        </p:txBody>
      </p:sp>
      <p:pic>
        <p:nvPicPr>
          <p:cNvPr id="8" name="Content Placeholder 7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803790"/>
            <a:ext cx="4040188" cy="2693458"/>
          </a:xfrm>
        </p:spPr>
      </p:pic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Nhắn tin</a:t>
            </a:r>
            <a:endParaRPr lang="vi-VN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5" y="3232298"/>
            <a:ext cx="4041775" cy="1836441"/>
          </a:xfrm>
        </p:spPr>
      </p:pic>
    </p:spTree>
    <p:extLst>
      <p:ext uri="{BB962C8B-B14F-4D97-AF65-F5344CB8AC3E}">
        <p14:creationId xmlns:p14="http://schemas.microsoft.com/office/powerpoint/2010/main" val="234970751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083 -0.00069 C -0.12083 0.03241 -0.09375 0.05926 -0.06076 0.05926 C -0.02187 0.05926 -0.00781 0.0294 -0.00191 0.01135 L 0.00417 -0.01273 C 0.01025 -0.03078 0.02518 -0.06065 0.0691 -0.06065 C 0.09723 -0.06065 0.12917 -0.03379 0.12917 -0.00069 C 0.12917 0.03241 0.09723 0.05926 0.0691 0.05926 C 0.02518 0.05926 0.01025 0.0294 0.00417 0.01135 L -0.00191 -0.01273 C -0.00781 -0.03078 -0.02187 -0.06065 -0.06076 -0.06065 C -0.09375 -0.06065 -0.12083 -0.03379 -0.12083 -0.00069 Z " pathEditMode="relative" rAng="0" ptsTypes="ffFffffFfff">
                                      <p:cBhvr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399 -0.14953 L -0.00399 0.1004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275</Words>
  <Application>Microsoft Office PowerPoint</Application>
  <PresentationFormat>On-screen Show (4:3)</PresentationFormat>
  <Paragraphs>40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Ứng dụng là gì ?</vt:lpstr>
      <vt:lpstr>Các loại ứng dụng thông thường</vt:lpstr>
      <vt:lpstr>Ứng dụng truy cập internet (trình duyệt web)</vt:lpstr>
      <vt:lpstr>Ứng dụng giao tiếp</vt:lpstr>
      <vt:lpstr>Ứng dụng tiện ích</vt:lpstr>
      <vt:lpstr>Ứng dụng giải trí</vt:lpstr>
      <vt:lpstr>Chúng ta có an toàn không ?</vt:lpstr>
      <vt:lpstr>Chúng ta không an toàn ! </vt:lpstr>
      <vt:lpstr>Hai loại ứng dụng cần chú ý</vt:lpstr>
      <vt:lpstr>Phải làm gì để an toàn hơn ?</vt:lpstr>
      <vt:lpstr>Sử dụng các ứng dụng thông thường một cách cẩn trọng</vt:lpstr>
      <vt:lpstr>Kiểm soát thông tin cá nhân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</cp:lastModifiedBy>
  <cp:revision>59</cp:revision>
  <dcterms:created xsi:type="dcterms:W3CDTF">2006-08-16T00:00:00Z</dcterms:created>
  <dcterms:modified xsi:type="dcterms:W3CDTF">2016-03-03T05:51:14Z</dcterms:modified>
</cp:coreProperties>
</file>