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9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5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7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1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0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9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3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0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4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3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4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E6884-10DF-4931-AAE3-087CF190051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4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Nguyễn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Đình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Thắng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178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Dù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hiểu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cảm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trộn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Ví dụ:</a:t>
            </a: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cứu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</a:t>
            </a: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4499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–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niệm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chức</a:t>
            </a:r>
            <a:endParaRPr lang="en-US" sz="3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tích</a:t>
            </a:r>
            <a:r>
              <a:rPr lang="en-US" dirty="0" smtClean="0"/>
              <a:t> </a:t>
            </a:r>
            <a:r>
              <a:rPr lang="en-US" dirty="0" err="1" smtClean="0"/>
              <a:t>lời</a:t>
            </a:r>
            <a:r>
              <a:rPr lang="en-US" dirty="0" smtClean="0"/>
              <a:t> </a:t>
            </a:r>
            <a:r>
              <a:rPr lang="en-US" dirty="0" err="1" smtClean="0"/>
              <a:t>phát</a:t>
            </a:r>
            <a:r>
              <a:rPr lang="en-US" dirty="0" smtClean="0"/>
              <a:t> </a:t>
            </a:r>
            <a:r>
              <a:rPr lang="en-US" dirty="0" err="1" smtClean="0"/>
              <a:t>biểu</a:t>
            </a:r>
            <a:r>
              <a:rPr lang="en-US" dirty="0" smtClean="0"/>
              <a:t>: “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thê</a:t>
            </a:r>
            <a:r>
              <a:rPr lang="en-US" dirty="0" smtClean="0"/>
              <a:t>̉ </a:t>
            </a:r>
            <a:r>
              <a:rPr lang="en-US" dirty="0" err="1" smtClean="0"/>
              <a:t>lấy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́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phán</a:t>
            </a:r>
            <a:r>
              <a:rPr lang="en-US" dirty="0" smtClean="0"/>
              <a:t> </a:t>
            </a:r>
            <a:r>
              <a:rPr lang="en-US" dirty="0" err="1" smtClean="0"/>
              <a:t>xét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̉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ngành</a:t>
            </a:r>
            <a:r>
              <a:rPr lang="en-US" dirty="0" smtClean="0"/>
              <a:t>.”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238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niệm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́ trị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bản</a:t>
            </a: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Thấy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có vi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112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niệm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lõi</a:t>
            </a: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lõi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548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niệm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nhóm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minh?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mật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đúng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Lý do?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828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Lý do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Lý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hiệu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rẽ.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cứu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cứu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Ví dụ: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đẩy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̉.</a:t>
            </a: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Bệnh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thuật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́.</a:t>
            </a: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biểu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giáo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07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Hiểu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lầm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hại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Hiểu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hỗn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độn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rườm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chạp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Ví dụ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phiếu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phiếu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xuống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mới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phiếu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Chấp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sách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trị: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xuống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vòng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tròn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bang</a:t>
            </a:r>
          </a:p>
          <a:p>
            <a:pPr lvl="2">
              <a:buFont typeface="Courier New" pitchFamily="49" charset="0"/>
              <a:buChar char="o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Courier New" pitchFamily="49" charset="0"/>
              <a:buChar char="o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48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70434" y="396764"/>
            <a:ext cx="8968902" cy="550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ph</a:t>
            </a:r>
            <a:r>
              <a:rPr lang="vi-VN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ươ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ng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thức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biểu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quyết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087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Chỉ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̣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Cháy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dịch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bệnh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spcBef>
                <a:spcPts val="1000"/>
              </a:spcBef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trí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này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669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Quyền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8600" lvl="1">
              <a:spcBef>
                <a:spcPts val="1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phòng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  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spcBef>
                <a:spcPts val="1000"/>
              </a:spcBef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trí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này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550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Ban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lĩnh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vực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phó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hiểm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v.v. 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ưở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gồm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806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tuyệt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(2/3, 3/4). 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ý: Bỏ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hẳn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̉. 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Ví dụ: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Quốc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hưởng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tiểu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bang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hưởng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14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Trí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100%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28600" lvl="1">
              <a:spcBef>
                <a:spcPts val="1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hiếp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thiểu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16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886</Words>
  <Application>Microsoft Office PowerPoint</Application>
  <PresentationFormat>Custom</PresentationFormat>
  <Paragraphs>103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Làm quyết định </vt:lpstr>
      <vt:lpstr>Lý do lập tổ chức</vt:lpstr>
      <vt:lpstr>Hiểu lầm tai hại</vt:lpstr>
      <vt:lpstr>PowerPoint Presentation</vt:lpstr>
      <vt:lpstr>Chỉ Thị</vt:lpstr>
      <vt:lpstr>Uỷ Quyền</vt:lpstr>
      <vt:lpstr>Uỷ Ban</vt:lpstr>
      <vt:lpstr>Đa Số</vt:lpstr>
      <vt:lpstr>Nhất Trí</vt:lpstr>
      <vt:lpstr>Ứng dụng</vt:lpstr>
      <vt:lpstr>Phần 2 – Ôn một số khái niệm</vt:lpstr>
      <vt:lpstr>Ôn một số khái niệm</vt:lpstr>
      <vt:lpstr>Ôn một số khái niệm</vt:lpstr>
      <vt:lpstr>Ôn một số khái niệm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thangphuong</dc:creator>
  <cp:lastModifiedBy>Thang D. Nguyen</cp:lastModifiedBy>
  <cp:revision>17</cp:revision>
  <dcterms:created xsi:type="dcterms:W3CDTF">2015-07-14T02:58:05Z</dcterms:created>
  <dcterms:modified xsi:type="dcterms:W3CDTF">2016-04-18T23:41:09Z</dcterms:modified>
</cp:coreProperties>
</file>