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91" r:id="rId6"/>
    <p:sldId id="288" r:id="rId7"/>
    <p:sldId id="292" r:id="rId8"/>
    <p:sldId id="289" r:id="rId9"/>
    <p:sldId id="290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9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5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7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4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430F-E250-4BFD-B62F-600AEEED56D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15F9-9557-4BB5-AF78-E94DA23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0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hoạch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XHDS</a:t>
            </a:r>
            <a:b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:\PUBLIC RELATIONS\PR Kit\Logo files\BPSOSLogo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1" y="4930521"/>
            <a:ext cx="3230088" cy="11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5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C00000"/>
                </a:solidFill>
              </a:rPr>
              <a:t>Cấu trúc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41600" y="3962400"/>
            <a:ext cx="2032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1575" y="3952671"/>
            <a:ext cx="2032000" cy="14478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7150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68800" y="55626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40000" y="40386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6800" y="4700891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36800" y="51054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51054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89293" y="4281791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35814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67804" y="3914571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33600" y="42672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46400" y="52578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57600" y="54102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70400" y="5139447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64000" y="59436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81600" y="4777091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32400" y="39243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9404" y="33528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16800" y="3924300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52000" y="3657600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24800" y="4091291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232629" y="3914571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836825" y="4365283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72400" y="4853291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20000" y="4453645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31200" y="3811621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84425" y="5101347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00" y="4453645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331200" y="3811621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058400" y="4738991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16800" y="5362371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96264" y="4327183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73047" y="4929491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331200" y="5600700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448800" y="5915228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326664" y="5558546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026400" y="3390900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165404" y="5448300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68383" y="5419928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668000" y="4858965"/>
            <a:ext cx="1016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95165" y="5600700"/>
            <a:ext cx="101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3167975" y="2514600"/>
            <a:ext cx="812800" cy="1409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8378757" y="2550268"/>
            <a:ext cx="812800" cy="1364303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53986" y="2180936"/>
            <a:ext cx="302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ACSC/APF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008025" y="21797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Hội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̣ </a:t>
            </a:r>
            <a:r>
              <a:rPr lang="en-US" dirty="0" err="1" smtClean="0"/>
              <a:t>Tư</a:t>
            </a:r>
            <a:r>
              <a:rPr lang="en-US" dirty="0" smtClean="0"/>
              <a:t>̣ Do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Giáo</a:t>
            </a:r>
            <a:r>
              <a:rPr lang="en-US" dirty="0" smtClean="0"/>
              <a:t> ĐNÁ</a:t>
            </a:r>
            <a:endParaRPr lang="en-US" dirty="0"/>
          </a:p>
        </p:txBody>
      </p:sp>
      <p:sp>
        <p:nvSpPr>
          <p:cNvPr id="51" name="Up Arrow 50"/>
          <p:cNvSpPr/>
          <p:nvPr/>
        </p:nvSpPr>
        <p:spPr>
          <a:xfrm>
            <a:off x="2809676" y="1807740"/>
            <a:ext cx="212385" cy="3926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3315240" y="1718251"/>
            <a:ext cx="212385" cy="3926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5804713" y="1304941"/>
            <a:ext cx="212385" cy="39266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8839469" y="1541885"/>
            <a:ext cx="212385" cy="392668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9247489" y="1699973"/>
            <a:ext cx="212385" cy="392668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 Arrow 55"/>
          <p:cNvSpPr/>
          <p:nvPr/>
        </p:nvSpPr>
        <p:spPr>
          <a:xfrm>
            <a:off x="7869408" y="1697609"/>
            <a:ext cx="212385" cy="392668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>
            <a:off x="3771633" y="1718251"/>
            <a:ext cx="212385" cy="3926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4221809" y="1808910"/>
            <a:ext cx="212385" cy="3926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529846"/>
            <a:ext cx="2641600" cy="4571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" name="Up Arrow 59"/>
          <p:cNvSpPr/>
          <p:nvPr/>
        </p:nvSpPr>
        <p:spPr>
          <a:xfrm>
            <a:off x="5994400" y="2180936"/>
            <a:ext cx="304800" cy="231080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336191" y="1774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FORUM-ASIA</a:t>
            </a:r>
            <a:endParaRPr lang="en-US" dirty="0"/>
          </a:p>
        </p:txBody>
      </p:sp>
      <p:sp>
        <p:nvSpPr>
          <p:cNvPr id="62" name="Up Arrow 61"/>
          <p:cNvSpPr/>
          <p:nvPr/>
        </p:nvSpPr>
        <p:spPr>
          <a:xfrm>
            <a:off x="6303525" y="1307305"/>
            <a:ext cx="212385" cy="39266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>
            <a:off x="6670738" y="1402296"/>
            <a:ext cx="212385" cy="39266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8326608" y="1566336"/>
            <a:ext cx="212385" cy="392668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Up Arrow 64"/>
          <p:cNvSpPr/>
          <p:nvPr/>
        </p:nvSpPr>
        <p:spPr>
          <a:xfrm>
            <a:off x="5334001" y="1391771"/>
            <a:ext cx="212385" cy="39266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982602" y="4491744"/>
            <a:ext cx="151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VICSON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42278" y="4309770"/>
            <a:ext cx="151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Bàn</a:t>
            </a:r>
            <a:r>
              <a:rPr lang="en-US" dirty="0" smtClean="0"/>
              <a:t> </a:t>
            </a:r>
            <a:r>
              <a:rPr lang="en-US" dirty="0" err="1" smtClean="0"/>
              <a:t>Tròn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Giáo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4572001" y="2058903"/>
            <a:ext cx="960876" cy="268401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0" idx="1"/>
          </p:cNvCxnSpPr>
          <p:nvPr/>
        </p:nvCxnSpPr>
        <p:spPr>
          <a:xfrm>
            <a:off x="7042019" y="2048444"/>
            <a:ext cx="966007" cy="315989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32000" y="60198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Các tổ chức XHDS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579178" y="603439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Các cộng đồng tôn giáo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2877" y="4815191"/>
            <a:ext cx="14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Hội</a:t>
            </a:r>
            <a:r>
              <a:rPr lang="en-US" dirty="0" smtClean="0"/>
              <a:t> PNNQVN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052439" y="5708560"/>
            <a:ext cx="224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Hội</a:t>
            </a:r>
            <a:r>
              <a:rPr lang="en-US" dirty="0" smtClean="0"/>
              <a:t> </a:t>
            </a:r>
            <a:r>
              <a:rPr lang="en-US" dirty="0" err="1" smtClean="0"/>
              <a:t>Phát</a:t>
            </a:r>
            <a:r>
              <a:rPr lang="en-US" dirty="0" smtClean="0"/>
              <a:t> </a:t>
            </a:r>
            <a:r>
              <a:rPr lang="en-US" dirty="0" err="1" smtClean="0"/>
              <a:t>Huy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̣ Do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Giáo</a:t>
            </a:r>
            <a:r>
              <a:rPr lang="en-US" dirty="0" smtClean="0"/>
              <a:t> – </a:t>
            </a:r>
            <a:r>
              <a:rPr lang="en-US" dirty="0" err="1" smtClean="0"/>
              <a:t>Niềm</a:t>
            </a:r>
            <a:r>
              <a:rPr lang="en-US" dirty="0" smtClean="0"/>
              <a:t> Tin </a:t>
            </a:r>
            <a:r>
              <a:rPr lang="en-US" dirty="0" err="1" smtClean="0"/>
              <a:t>Việt</a:t>
            </a:r>
            <a:r>
              <a:rPr lang="en-US" dirty="0" smtClean="0"/>
              <a:t> Nam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323847" y="6086246"/>
            <a:ext cx="346953" cy="248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0800000">
            <a:off x="5236775" y="4924589"/>
            <a:ext cx="346953" cy="248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6883123" y="4900183"/>
            <a:ext cx="346953" cy="248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468130" y="2569393"/>
            <a:ext cx="5083339" cy="3218982"/>
            <a:chOff x="413444" y="2611096"/>
            <a:chExt cx="5083339" cy="3218982"/>
          </a:xfrm>
        </p:grpSpPr>
        <p:sp>
          <p:nvSpPr>
            <p:cNvPr id="4" name="Oval 3"/>
            <p:cNvSpPr/>
            <p:nvPr/>
          </p:nvSpPr>
          <p:spPr>
            <a:xfrm>
              <a:off x="1861752" y="4011827"/>
              <a:ext cx="716691" cy="691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972066" y="4227021"/>
              <a:ext cx="889686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5400000">
              <a:off x="1775255" y="3445476"/>
              <a:ext cx="889686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2578444" y="4195876"/>
              <a:ext cx="889686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1775253" y="5062239"/>
              <a:ext cx="889686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61752" y="4011827"/>
              <a:ext cx="716692" cy="70841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3444" y="2611096"/>
              <a:ext cx="2006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Chính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quyền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chuyên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chê</a:t>
              </a:r>
              <a:r>
                <a:rPr lang="en-US" b="1" dirty="0" smtClean="0">
                  <a:solidFill>
                    <a:srgbClr val="FF0000"/>
                  </a:solidFill>
                </a:rPr>
                <a:t>́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41606" y="5183747"/>
              <a:ext cx="3155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Không</a:t>
              </a:r>
              <a:r>
                <a:rPr lang="en-US" b="1" dirty="0" smtClean="0">
                  <a:solidFill>
                    <a:srgbClr val="0070C0"/>
                  </a:solidFill>
                </a:rPr>
                <a:t> có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không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gian</a:t>
              </a:r>
              <a:r>
                <a:rPr lang="en-US" b="1" dirty="0" smtClean="0">
                  <a:solidFill>
                    <a:srgbClr val="0070C0"/>
                  </a:solidFill>
                </a:rPr>
                <a:t> an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toàn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cho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người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dân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tập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hợp</a:t>
              </a:r>
              <a:r>
                <a:rPr lang="en-US" b="1" dirty="0" smtClean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4" idx="5"/>
            </p:cNvCxnSpPr>
            <p:nvPr/>
          </p:nvCxnSpPr>
          <p:spPr>
            <a:xfrm flipH="1" flipV="1">
              <a:off x="2473486" y="4602467"/>
              <a:ext cx="549800" cy="58128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 descr="P:\New Initiatives\Vietnam Country Report\Religious Freedom\Hoa Hao\Khong cho Tin Do lam 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6" y="1659471"/>
            <a:ext cx="2901950" cy="214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P:\New Initiatives\Vietnam Country Report\Religious Freedom\Hoa Hao\Le_Dan_SAnh_bi_chan_vi_khong_co_phep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6" y="4276859"/>
            <a:ext cx="2901950" cy="202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P:\New Initiatives\Vietnam Country Report\Religious Freedom\Hoa Hao\Khieng Vo Van Thanh Lie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99" y="1585679"/>
            <a:ext cx="29019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P:\New Initiatives\Vietnam Country Report\Religious Freedom\Hoa Hao\N_V_Lia_da_gap_UHTDTG__khi_ra_toa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78" y="4129260"/>
            <a:ext cx="2488565" cy="183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12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vận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0979" y="1923241"/>
            <a:ext cx="402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Dùng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quốc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́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vận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kéo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lùi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chính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sách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khống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chê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́,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tạo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gian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toàn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tương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đối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mỗi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cộng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đồng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177" name="Group 7176"/>
          <p:cNvGrpSpPr/>
          <p:nvPr/>
        </p:nvGrpSpPr>
        <p:grpSpPr>
          <a:xfrm>
            <a:off x="1748333" y="2687201"/>
            <a:ext cx="5644292" cy="3172420"/>
            <a:chOff x="1748333" y="2687201"/>
            <a:chExt cx="5644292" cy="3172420"/>
          </a:xfrm>
        </p:grpSpPr>
        <p:sp>
          <p:nvSpPr>
            <p:cNvPr id="10" name="Oval 9"/>
            <p:cNvSpPr/>
            <p:nvPr/>
          </p:nvSpPr>
          <p:spPr>
            <a:xfrm>
              <a:off x="5512156" y="3937896"/>
              <a:ext cx="716691" cy="691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47286" y="3323967"/>
              <a:ext cx="1846432" cy="191983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3543398">
              <a:off x="6718041" y="2808514"/>
              <a:ext cx="298579" cy="960296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2727730">
              <a:off x="4652153" y="4763657"/>
              <a:ext cx="298579" cy="960296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9019100">
              <a:off x="6644428" y="4899325"/>
              <a:ext cx="298579" cy="960296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8229407">
              <a:off x="4839540" y="2687201"/>
              <a:ext cx="298579" cy="960296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rot="5400000">
              <a:off x="5578834" y="2883938"/>
              <a:ext cx="583333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/>
            <p:cNvSpPr/>
            <p:nvPr/>
          </p:nvSpPr>
          <p:spPr>
            <a:xfrm rot="16200000">
              <a:off x="5574016" y="5440816"/>
              <a:ext cx="583333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 rot="10800000">
              <a:off x="6809292" y="4157384"/>
              <a:ext cx="583333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4334394" y="4189345"/>
              <a:ext cx="583333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8333" y="3175862"/>
              <a:ext cx="20873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Không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gian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 an </a:t>
              </a:r>
              <a:r>
                <a:rPr lang="en-US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toàn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đươc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nới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rộng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4" idx="3"/>
            </p:cNvCxnSpPr>
            <p:nvPr/>
          </p:nvCxnSpPr>
          <p:spPr>
            <a:xfrm>
              <a:off x="3835730" y="3499028"/>
              <a:ext cx="1589060" cy="44738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P:\Pictures\Vietnam Advocacy Day\Vietnam Advocacy Day (06-03-13)\White House\From Thang Nguyen\DSC01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4" y="913448"/>
            <a:ext cx="3695353" cy="27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:\Pictures\Vietnam Advocacy Day\Vietnam Advocacy Day (06-03-13)\from House Majority\Chris Smi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4" y="3973169"/>
            <a:ext cx="3810000" cy="2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P:\Pictures\Vietnam Advocacy Day\Vietnam Advocacy Day (06-03-13)\KY delegation\KY-McConnell 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0" y="3993212"/>
            <a:ext cx="3401890" cy="25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Box 7175"/>
          <p:cNvSpPr txBox="1"/>
          <p:nvPr/>
        </p:nvSpPr>
        <p:spPr>
          <a:xfrm>
            <a:off x="4947286" y="5997039"/>
            <a:ext cx="187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Decreased repression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2156" y="1989734"/>
            <a:ext cx="1718271" cy="5559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Sư</a:t>
            </a:r>
            <a:r>
              <a:rPr lang="en-US" dirty="0" smtClean="0"/>
              <a:t>̣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chê</a:t>
            </a:r>
            <a:r>
              <a:rPr lang="en-US" dirty="0" smtClean="0">
                <a:solidFill>
                  <a:schemeClr val="bg1"/>
                </a:solidFill>
              </a:rPr>
              <a:t>́</a:t>
            </a:r>
            <a:r>
              <a:rPr lang="en-US" dirty="0" smtClean="0"/>
              <a:t> </a:t>
            </a:r>
            <a:r>
              <a:rPr lang="en-US" dirty="0" err="1" smtClean="0"/>
              <a:t>giảm</a:t>
            </a:r>
            <a:r>
              <a:rPr lang="en-US" dirty="0" smtClean="0"/>
              <a:t> </a:t>
            </a:r>
            <a:r>
              <a:rPr lang="en-US" dirty="0" err="1" smtClean="0"/>
              <a:t>bớt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–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348871" y="1360505"/>
            <a:ext cx="4922992" cy="4397720"/>
            <a:chOff x="2348871" y="1360505"/>
            <a:chExt cx="4922992" cy="4397720"/>
          </a:xfrm>
        </p:grpSpPr>
        <p:sp>
          <p:nvSpPr>
            <p:cNvPr id="16" name="Oval 15"/>
            <p:cNvSpPr/>
            <p:nvPr/>
          </p:nvSpPr>
          <p:spPr>
            <a:xfrm>
              <a:off x="4928128" y="3439349"/>
              <a:ext cx="1434186" cy="1473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24918" y="3229425"/>
              <a:ext cx="1846432" cy="191983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6" idx="6"/>
            </p:cNvCxnSpPr>
            <p:nvPr/>
          </p:nvCxnSpPr>
          <p:spPr>
            <a:xfrm>
              <a:off x="6362314" y="4176147"/>
              <a:ext cx="220111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196965" y="4464933"/>
              <a:ext cx="275404" cy="16076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65975" y="4746163"/>
              <a:ext cx="130990" cy="201549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747475" y="4873361"/>
              <a:ext cx="9754" cy="275901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294603" y="3746387"/>
              <a:ext cx="197957" cy="106019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691626" y="3202571"/>
              <a:ext cx="16980" cy="250901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011335" y="3358358"/>
              <a:ext cx="127135" cy="190229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682485" y="4184350"/>
              <a:ext cx="269288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4847493" y="4512059"/>
              <a:ext cx="181335" cy="16076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5202422" y="4814580"/>
              <a:ext cx="138000" cy="196731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5170016" y="3325414"/>
              <a:ext cx="170406" cy="223173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4828326" y="3673489"/>
              <a:ext cx="199604" cy="125908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ight Arrow 64"/>
            <p:cNvSpPr/>
            <p:nvPr/>
          </p:nvSpPr>
          <p:spPr>
            <a:xfrm>
              <a:off x="4288209" y="4094803"/>
              <a:ext cx="406256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rot="16200000">
              <a:off x="5481210" y="5252026"/>
              <a:ext cx="437814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rot="5400000">
              <a:off x="5475366" y="2878492"/>
              <a:ext cx="430831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Arrow 67"/>
            <p:cNvSpPr/>
            <p:nvPr/>
          </p:nvSpPr>
          <p:spPr>
            <a:xfrm rot="10800000">
              <a:off x="6620592" y="4069679"/>
              <a:ext cx="472368" cy="243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48871" y="2537395"/>
              <a:ext cx="2006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Cộng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đồng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người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dân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phát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triển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573443" y="3171473"/>
              <a:ext cx="1628979" cy="92333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634068" y="1360505"/>
              <a:ext cx="24408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Cộng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đồng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của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người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dân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tăng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kha</a:t>
              </a:r>
              <a:r>
                <a:rPr lang="en-US" b="1" dirty="0" smtClean="0">
                  <a:solidFill>
                    <a:srgbClr val="0070C0"/>
                  </a:solidFill>
                </a:rPr>
                <a:t>̉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năng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đê</a:t>
              </a:r>
              <a:r>
                <a:rPr lang="en-US" b="1" dirty="0" smtClean="0">
                  <a:solidFill>
                    <a:srgbClr val="0070C0"/>
                  </a:solidFill>
                </a:rPr>
                <a:t>̀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kháng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582846" y="2283835"/>
              <a:ext cx="619576" cy="104157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Down Arrow 57"/>
            <p:cNvSpPr/>
            <p:nvPr/>
          </p:nvSpPr>
          <p:spPr>
            <a:xfrm rot="13126792">
              <a:off x="6449772" y="2626349"/>
              <a:ext cx="298579" cy="960296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18287530">
              <a:off x="6642425" y="4589252"/>
              <a:ext cx="298579" cy="960296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wn Arrow 59"/>
            <p:cNvSpPr/>
            <p:nvPr/>
          </p:nvSpPr>
          <p:spPr>
            <a:xfrm rot="7652291">
              <a:off x="4549035" y="2683229"/>
              <a:ext cx="298579" cy="960296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2404930">
              <a:off x="4533196" y="4797929"/>
              <a:ext cx="298579" cy="960296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3" y="3912079"/>
            <a:ext cx="3338296" cy="2503723"/>
          </a:xfrm>
          <a:prstGeom prst="rect">
            <a:avLst/>
          </a:prstGeom>
        </p:spPr>
      </p:pic>
      <p:pic>
        <p:nvPicPr>
          <p:cNvPr id="71" name="Picture 2" descr="http://www.machsongmedia.com/images/stories/uscirf%20-%20kns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10" y="1528732"/>
            <a:ext cx="3631551" cy="22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8" y="4276529"/>
            <a:ext cx="4170398" cy="200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tiếng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63" y="1562278"/>
            <a:ext cx="4926178" cy="16983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tiếng</a:t>
            </a:r>
            <a:r>
              <a:rPr lang="en-US" dirty="0" smtClean="0"/>
              <a:t> </a:t>
            </a:r>
            <a:r>
              <a:rPr lang="en-US" dirty="0" err="1" smtClean="0"/>
              <a:t>nói</a:t>
            </a:r>
            <a:r>
              <a:rPr lang="en-US" dirty="0" smtClean="0"/>
              <a:t> </a:t>
            </a:r>
            <a:r>
              <a:rPr lang="en-US" dirty="0" err="1" smtClean="0"/>
              <a:t>của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các</a:t>
            </a:r>
            <a:r>
              <a:rPr lang="en-US" dirty="0" smtClean="0"/>
              <a:t> </a:t>
            </a:r>
            <a:r>
              <a:rPr lang="en-US" dirty="0" err="1" smtClean="0"/>
              <a:t>diễn</a:t>
            </a:r>
            <a:r>
              <a:rPr lang="en-US" dirty="0" smtClean="0"/>
              <a:t> </a:t>
            </a:r>
            <a:r>
              <a:rPr lang="en-US" dirty="0" err="1" smtClean="0"/>
              <a:t>đàn</a:t>
            </a:r>
            <a:r>
              <a:rPr lang="en-US" dirty="0" smtClean="0"/>
              <a:t> </a:t>
            </a:r>
            <a:r>
              <a:rPr lang="en-US" dirty="0" err="1" smtClean="0"/>
              <a:t>quốc</a:t>
            </a:r>
            <a:r>
              <a:rPr lang="en-US" dirty="0" smtClean="0"/>
              <a:t> </a:t>
            </a:r>
            <a:r>
              <a:rPr lang="en-US" dirty="0" err="1" smtClean="0"/>
              <a:t>tê</a:t>
            </a:r>
            <a:r>
              <a:rPr lang="en-US" dirty="0" smtClean="0"/>
              <a:t>́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vực</a:t>
            </a:r>
            <a:endParaRPr lang="en-US" dirty="0"/>
          </a:p>
        </p:txBody>
      </p:sp>
      <p:pic>
        <p:nvPicPr>
          <p:cNvPr id="4" name="Picture 2" descr="https://scontent-iad3-1.xx.fbcdn.net/hphotos-xap1/v/t1.0-9/11188264_10205972414965272_6858964455210489968_n.jpg?oh=8d0bb776a36b4f3b1738d18ec0eebbf5&amp;oe=564E0D7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35" y="1820248"/>
            <a:ext cx="2190070" cy="292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7" b="-15535"/>
          <a:stretch/>
        </p:blipFill>
        <p:spPr bwMode="auto">
          <a:xfrm>
            <a:off x="8715681" y="1820248"/>
            <a:ext cx="2221435" cy="27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P:\Pictures\Vietnam Advocacy Day\Vietnam Advocacy Day (06-03-13)\from Khai Quoc Nguyen\Hearing 4 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83" y="4332404"/>
            <a:ext cx="3999033" cy="19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:\Pictures\Vietnam Advocacy Day\Advocacy Day (03-26-14)\Huynh Thuc Vy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18" y="2951165"/>
            <a:ext cx="4186022" cy="33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3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–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Nối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194" name="Picture 2" descr="P:\Pictures\SEA FoRB Conf (09-27-15)\ICJ Day 1\Buoi lam viec nh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80" y="589252"/>
            <a:ext cx="4177321" cy="27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:\Pictures\Trip to Thailand (09-27-15)\ICJ Day 1\Group picture - sma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1" y="3909825"/>
            <a:ext cx="6115230" cy="27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HANG~1.NGU\AppData\Local\Temp\FB_IMG_1461110995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41" y="3808523"/>
            <a:ext cx="4572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Curved Down Arrow 8199"/>
          <p:cNvSpPr/>
          <p:nvPr/>
        </p:nvSpPr>
        <p:spPr>
          <a:xfrm rot="21251270">
            <a:off x="6748154" y="1277711"/>
            <a:ext cx="1458914" cy="36813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01" name="Curved Right Arrow 8200"/>
          <p:cNvSpPr/>
          <p:nvPr/>
        </p:nvSpPr>
        <p:spPr>
          <a:xfrm rot="1305920">
            <a:off x="721409" y="3007703"/>
            <a:ext cx="339296" cy="108292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206" name="Group 8205"/>
          <p:cNvGrpSpPr/>
          <p:nvPr/>
        </p:nvGrpSpPr>
        <p:grpSpPr>
          <a:xfrm>
            <a:off x="1405247" y="1805049"/>
            <a:ext cx="5500208" cy="2020937"/>
            <a:chOff x="1405247" y="1805049"/>
            <a:chExt cx="5500208" cy="2020937"/>
          </a:xfrm>
        </p:grpSpPr>
        <p:sp>
          <p:nvSpPr>
            <p:cNvPr id="4" name="Oval 3"/>
            <p:cNvSpPr/>
            <p:nvPr/>
          </p:nvSpPr>
          <p:spPr>
            <a:xfrm>
              <a:off x="1425039" y="1805049"/>
              <a:ext cx="344384" cy="356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64327" y="2380001"/>
              <a:ext cx="344384" cy="356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22369" y="2380001"/>
              <a:ext cx="344384" cy="356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405247" y="2931225"/>
              <a:ext cx="344384" cy="356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558145" y="1983179"/>
              <a:ext cx="344384" cy="3562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916384" y="2782783"/>
              <a:ext cx="344384" cy="3562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292436" y="2131620"/>
              <a:ext cx="344384" cy="3562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43698" y="2782783"/>
              <a:ext cx="344384" cy="3562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61071" y="1953490"/>
              <a:ext cx="344384" cy="3562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endCxn id="39" idx="2"/>
            </p:cNvCxnSpPr>
            <p:nvPr/>
          </p:nvCxnSpPr>
          <p:spPr>
            <a:xfrm>
              <a:off x="4730337" y="2161309"/>
              <a:ext cx="562099" cy="14844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40" idx="1"/>
            </p:cNvCxnSpPr>
            <p:nvPr/>
          </p:nvCxnSpPr>
          <p:spPr>
            <a:xfrm>
              <a:off x="5525983" y="2439388"/>
              <a:ext cx="268149" cy="39556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1" idx="2"/>
            </p:cNvCxnSpPr>
            <p:nvPr/>
          </p:nvCxnSpPr>
          <p:spPr>
            <a:xfrm flipV="1">
              <a:off x="5634840" y="2131620"/>
              <a:ext cx="926231" cy="17416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8" idx="7"/>
            </p:cNvCxnSpPr>
            <p:nvPr/>
          </p:nvCxnSpPr>
          <p:spPr>
            <a:xfrm flipV="1">
              <a:off x="5210334" y="2462150"/>
              <a:ext cx="234502" cy="37280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5"/>
              <a:endCxn id="40" idx="2"/>
            </p:cNvCxnSpPr>
            <p:nvPr/>
          </p:nvCxnSpPr>
          <p:spPr>
            <a:xfrm>
              <a:off x="4852095" y="2287266"/>
              <a:ext cx="891603" cy="67364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7" idx="4"/>
              <a:endCxn id="38" idx="1"/>
            </p:cNvCxnSpPr>
            <p:nvPr/>
          </p:nvCxnSpPr>
          <p:spPr>
            <a:xfrm>
              <a:off x="4730337" y="2339439"/>
              <a:ext cx="236481" cy="49551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41" idx="3"/>
            </p:cNvCxnSpPr>
            <p:nvPr/>
          </p:nvCxnSpPr>
          <p:spPr>
            <a:xfrm flipV="1">
              <a:off x="6088082" y="2257577"/>
              <a:ext cx="523423" cy="67364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" idx="5"/>
              <a:endCxn id="34" idx="1"/>
            </p:cNvCxnSpPr>
            <p:nvPr/>
          </p:nvCxnSpPr>
          <p:spPr>
            <a:xfrm>
              <a:off x="1718989" y="2109136"/>
              <a:ext cx="395772" cy="323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6" idx="7"/>
              <a:endCxn id="34" idx="3"/>
            </p:cNvCxnSpPr>
            <p:nvPr/>
          </p:nvCxnSpPr>
          <p:spPr>
            <a:xfrm flipV="1">
              <a:off x="1699197" y="2684088"/>
              <a:ext cx="415564" cy="299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4" idx="6"/>
              <a:endCxn id="35" idx="2"/>
            </p:cNvCxnSpPr>
            <p:nvPr/>
          </p:nvCxnSpPr>
          <p:spPr>
            <a:xfrm>
              <a:off x="2408711" y="2558131"/>
              <a:ext cx="4136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" idx="6"/>
              <a:endCxn id="35" idx="1"/>
            </p:cNvCxnSpPr>
            <p:nvPr/>
          </p:nvCxnSpPr>
          <p:spPr>
            <a:xfrm>
              <a:off x="1769423" y="1983179"/>
              <a:ext cx="1103380" cy="448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3" name="Straight Connector 8192"/>
            <p:cNvCxnSpPr>
              <a:stCxn id="36" idx="0"/>
              <a:endCxn id="4" idx="4"/>
            </p:cNvCxnSpPr>
            <p:nvPr/>
          </p:nvCxnSpPr>
          <p:spPr>
            <a:xfrm flipV="1">
              <a:off x="1577439" y="2161309"/>
              <a:ext cx="19792" cy="769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9" name="Right Arrow 8198"/>
            <p:cNvSpPr/>
            <p:nvPr/>
          </p:nvSpPr>
          <p:spPr>
            <a:xfrm>
              <a:off x="3838700" y="2095427"/>
              <a:ext cx="686789" cy="224498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 rot="10800000">
              <a:off x="3166753" y="2095427"/>
              <a:ext cx="686789" cy="224498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2" name="TextBox 8201"/>
            <p:cNvSpPr txBox="1"/>
            <p:nvPr/>
          </p:nvSpPr>
          <p:spPr>
            <a:xfrm>
              <a:off x="1858534" y="3179655"/>
              <a:ext cx="3935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Tăng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lực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va</a:t>
              </a:r>
              <a:r>
                <a:rPr lang="en-US" b="1" dirty="0" smtClean="0">
                  <a:solidFill>
                    <a:srgbClr val="FF0000"/>
                  </a:solidFill>
                </a:rPr>
                <a:t>̀ qua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nối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kết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nước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Tăng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thê</a:t>
              </a:r>
              <a:r>
                <a:rPr lang="en-US" b="1" dirty="0" smtClean="0">
                  <a:solidFill>
                    <a:srgbClr val="FF0000"/>
                  </a:solidFill>
                </a:rPr>
                <a:t>́ qua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nối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kết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với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quốc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tê</a:t>
              </a:r>
              <a:r>
                <a:rPr lang="en-US" b="1" dirty="0" smtClean="0">
                  <a:solidFill>
                    <a:srgbClr val="FF0000"/>
                  </a:solidFill>
                </a:rPr>
                <a:t>́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H="1">
              <a:off x="5260768" y="2983397"/>
              <a:ext cx="48293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Curved Down Arrow 84"/>
          <p:cNvSpPr/>
          <p:nvPr/>
        </p:nvSpPr>
        <p:spPr>
          <a:xfrm rot="2765019">
            <a:off x="6238689" y="3321663"/>
            <a:ext cx="1458914" cy="36813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1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08244" y="3747080"/>
            <a:ext cx="1434186" cy="1473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05034" y="3537156"/>
            <a:ext cx="1846432" cy="1919837"/>
          </a:xfrm>
          <a:prstGeom prst="ellipse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9542430" y="4483878"/>
            <a:ext cx="22011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377081" y="4772664"/>
            <a:ext cx="275404" cy="16076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246091" y="5053894"/>
            <a:ext cx="130990" cy="20154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27591" y="5181092"/>
            <a:ext cx="9754" cy="2759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474719" y="4054118"/>
            <a:ext cx="197957" cy="10601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871742" y="3510302"/>
            <a:ext cx="16980" cy="2509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191451" y="3666089"/>
            <a:ext cx="127135" cy="19022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862601" y="4492081"/>
            <a:ext cx="26928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027609" y="4819790"/>
            <a:ext cx="181335" cy="16076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382538" y="5122311"/>
            <a:ext cx="138000" cy="19673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350132" y="3633145"/>
            <a:ext cx="170406" cy="2231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008442" y="3981220"/>
            <a:ext cx="199604" cy="1259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7468325" y="4402534"/>
            <a:ext cx="406256" cy="243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8661326" y="5559757"/>
            <a:ext cx="437814" cy="243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8655482" y="3186223"/>
            <a:ext cx="430831" cy="243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9800708" y="4377410"/>
            <a:ext cx="472368" cy="243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14183" y="1668236"/>
            <a:ext cx="2858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Tăng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kha</a:t>
            </a:r>
            <a:r>
              <a:rPr lang="en-US" b="1" dirty="0" smtClean="0">
                <a:solidFill>
                  <a:srgbClr val="0070C0"/>
                </a:solidFill>
              </a:rPr>
              <a:t>̉ </a:t>
            </a:r>
            <a:r>
              <a:rPr lang="en-US" b="1" dirty="0" err="1" smtClean="0">
                <a:solidFill>
                  <a:srgbClr val="0070C0"/>
                </a:solidFill>
              </a:rPr>
              <a:t>năng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cộng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đồng</a:t>
            </a:r>
            <a:r>
              <a:rPr lang="en-US" b="1" dirty="0" smtClean="0">
                <a:solidFill>
                  <a:srgbClr val="0070C0"/>
                </a:solidFill>
              </a:rPr>
              <a:t> ở </a:t>
            </a:r>
            <a:r>
              <a:rPr lang="en-US" b="1" dirty="0" err="1" smtClean="0">
                <a:solidFill>
                  <a:srgbClr val="0070C0"/>
                </a:solidFill>
              </a:rPr>
              <a:t>Việt</a:t>
            </a:r>
            <a:r>
              <a:rPr lang="en-US" b="1" dirty="0" smtClean="0">
                <a:solidFill>
                  <a:srgbClr val="0070C0"/>
                </a:solidFill>
              </a:rPr>
              <a:t> Nam </a:t>
            </a:r>
            <a:r>
              <a:rPr lang="en-US" b="1" dirty="0" err="1" smtClean="0">
                <a:solidFill>
                  <a:srgbClr val="0070C0"/>
                </a:solidFill>
              </a:rPr>
              <a:t>đê</a:t>
            </a:r>
            <a:r>
              <a:rPr lang="en-US" b="1" dirty="0" smtClean="0">
                <a:solidFill>
                  <a:srgbClr val="0070C0"/>
                </a:solidFill>
              </a:rPr>
              <a:t>̉ </a:t>
            </a:r>
            <a:r>
              <a:rPr lang="en-US" b="1" dirty="0" err="1" smtClean="0">
                <a:solidFill>
                  <a:srgbClr val="0070C0"/>
                </a:solidFill>
              </a:rPr>
              <a:t>trực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tiếp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vận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động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quốc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tê</a:t>
            </a:r>
            <a:r>
              <a:rPr lang="en-US" b="1" dirty="0" smtClean="0">
                <a:solidFill>
                  <a:srgbClr val="0070C0"/>
                </a:solidFill>
              </a:rPr>
              <a:t>́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3126792">
            <a:off x="9629888" y="2934080"/>
            <a:ext cx="298579" cy="96029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8287530">
            <a:off x="9822541" y="4896983"/>
            <a:ext cx="298579" cy="96029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7652291">
            <a:off x="7729151" y="2990960"/>
            <a:ext cx="298579" cy="96029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2404930">
            <a:off x="7713312" y="5105660"/>
            <a:ext cx="298579" cy="96029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rved Down Arrow 31"/>
          <p:cNvSpPr/>
          <p:nvPr/>
        </p:nvSpPr>
        <p:spPr>
          <a:xfrm rot="18692611">
            <a:off x="8553665" y="3392057"/>
            <a:ext cx="1515842" cy="236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1927954">
            <a:off x="9042787" y="4935650"/>
            <a:ext cx="1515842" cy="236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13345325">
            <a:off x="7147114" y="3743345"/>
            <a:ext cx="1515842" cy="236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 rot="8101664">
            <a:off x="7511949" y="5401252"/>
            <a:ext cx="1515842" cy="236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78060" y="1497450"/>
            <a:ext cx="3419956" cy="2917267"/>
            <a:chOff x="4284451" y="3570343"/>
            <a:chExt cx="3419956" cy="291726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203" y="3570343"/>
              <a:ext cx="3311489" cy="247533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284451" y="6025945"/>
              <a:ext cx="341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/>
                <a:t>Đại</a:t>
              </a:r>
              <a:r>
                <a:rPr lang="en-US" sz="1200" i="1" dirty="0" smtClean="0"/>
                <a:t> </a:t>
              </a:r>
              <a:r>
                <a:rPr lang="en-US" sz="1200" i="1" dirty="0" err="1" smtClean="0"/>
                <a:t>Sư</a:t>
              </a:r>
              <a:r>
                <a:rPr lang="en-US" sz="1200" i="1" dirty="0" smtClean="0"/>
                <a:t>́ </a:t>
              </a:r>
              <a:r>
                <a:rPr lang="en-US" sz="1200" i="1" dirty="0" err="1" smtClean="0"/>
                <a:t>Lưu</a:t>
              </a:r>
              <a:r>
                <a:rPr lang="en-US" sz="1200" i="1" dirty="0" smtClean="0"/>
                <a:t> </a:t>
              </a:r>
              <a:r>
                <a:rPr lang="en-US" sz="1200" i="1" dirty="0" err="1" smtClean="0"/>
                <a:t>Động</a:t>
              </a:r>
              <a:r>
                <a:rPr lang="en-US" sz="1200" i="1" dirty="0" smtClean="0"/>
                <a:t> David </a:t>
              </a:r>
              <a:r>
                <a:rPr lang="en-US" sz="1200" i="1" dirty="0"/>
                <a:t>Saperstein </a:t>
              </a:r>
              <a:r>
                <a:rPr lang="en-US" sz="1200" i="1" dirty="0" err="1" smtClean="0"/>
                <a:t>tíếp</a:t>
              </a:r>
              <a:r>
                <a:rPr lang="en-US" sz="1200" i="1" dirty="0" smtClean="0"/>
                <a:t> </a:t>
              </a:r>
              <a:r>
                <a:rPr lang="en-US" sz="1200" i="1" dirty="0" err="1" smtClean="0"/>
                <a:t>xúc</a:t>
              </a:r>
              <a:r>
                <a:rPr lang="en-US" sz="1200" i="1" dirty="0" smtClean="0"/>
                <a:t> </a:t>
              </a:r>
              <a:r>
                <a:rPr lang="en-US" sz="1200" i="1" dirty="0" err="1" smtClean="0"/>
                <a:t>Khối</a:t>
              </a:r>
              <a:r>
                <a:rPr lang="en-US" sz="1200" i="1" dirty="0" smtClean="0"/>
                <a:t> </a:t>
              </a:r>
              <a:r>
                <a:rPr lang="en-US" sz="1200" i="1" dirty="0" err="1" smtClean="0"/>
                <a:t>Nhơn</a:t>
              </a:r>
              <a:r>
                <a:rPr lang="en-US" sz="1200" i="1" dirty="0" smtClean="0"/>
                <a:t> </a:t>
              </a:r>
              <a:r>
                <a:rPr lang="en-US" sz="1200" i="1" dirty="0" err="1" smtClean="0"/>
                <a:t>Sanh</a:t>
              </a:r>
              <a:r>
                <a:rPr lang="en-US" sz="1200" i="1" dirty="0" smtClean="0"/>
                <a:t> </a:t>
              </a:r>
              <a:r>
                <a:rPr lang="en-US" sz="1200" i="1" dirty="0" err="1" smtClean="0"/>
                <a:t>Đạo</a:t>
              </a:r>
              <a:r>
                <a:rPr lang="en-US" sz="1200" i="1" dirty="0" smtClean="0"/>
                <a:t> Cao </a:t>
              </a:r>
              <a:r>
                <a:rPr lang="en-US" sz="1200" i="1" dirty="0" err="1" smtClean="0"/>
                <a:t>Đài</a:t>
              </a:r>
              <a:r>
                <a:rPr lang="en-US" sz="1200" i="1" dirty="0" smtClean="0"/>
                <a:t>, Saigon, 13/05/2015</a:t>
              </a:r>
              <a:endParaRPr lang="en-US" sz="1200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16180" y="4436155"/>
            <a:ext cx="2649595" cy="2410866"/>
            <a:chOff x="6887963" y="4343327"/>
            <a:chExt cx="2649595" cy="2410866"/>
          </a:xfrm>
        </p:grpSpPr>
        <p:pic>
          <p:nvPicPr>
            <p:cNvPr id="42" name="Picture 7" descr="https://scontent-iad3-1.xx.fbcdn.net/hphotos-xft1/v/t1.0-9/11796295_1139369706080441_7475278372625535979_n.jpg?oh=d62ba93438003b9cdec94bb0ccc22321&amp;oe=56808CC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7963" y="4343327"/>
              <a:ext cx="2526634" cy="1894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6960333" y="6292528"/>
              <a:ext cx="2577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Trơ</a:t>
              </a:r>
              <a:r>
                <a:rPr lang="en-US" sz="1200" dirty="0" smtClean="0"/>
                <a:t>̣ Lý </a:t>
              </a:r>
              <a:r>
                <a:rPr lang="en-US" sz="1200" dirty="0" err="1" smtClean="0"/>
                <a:t>Ngoại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Trưởng</a:t>
              </a:r>
              <a:r>
                <a:rPr lang="en-US" sz="1200" dirty="0" smtClean="0"/>
                <a:t> Tom Malinowski </a:t>
              </a:r>
              <a:r>
                <a:rPr lang="en-US" sz="1200" dirty="0" err="1" smtClean="0"/>
                <a:t>gặp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Huỳnh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Thục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Vy</a:t>
              </a:r>
              <a:r>
                <a:rPr lang="en-US" sz="1200" dirty="0" smtClean="0"/>
                <a:t>, Saigon, 08/05/15</a:t>
              </a:r>
              <a:endParaRPr lang="en-US" sz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32415" y="4414717"/>
            <a:ext cx="3060066" cy="2431286"/>
            <a:chOff x="2964225" y="4066905"/>
            <a:chExt cx="3060066" cy="2431286"/>
          </a:xfrm>
        </p:grpSpPr>
        <p:pic>
          <p:nvPicPr>
            <p:cNvPr id="45" name="Picture 5" descr="http://machsongmedia.com/images/stories/khue-tu%2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487" y="4066905"/>
              <a:ext cx="1698502" cy="1970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2964225" y="6036526"/>
              <a:ext cx="306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Đại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diện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của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Hội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Phu</a:t>
              </a:r>
              <a:r>
                <a:rPr lang="en-US" sz="1200" dirty="0" smtClean="0"/>
                <a:t>̣ </a:t>
              </a:r>
              <a:r>
                <a:rPr lang="en-US" sz="1200" dirty="0" err="1" smtClean="0"/>
                <a:t>Nư</a:t>
              </a:r>
              <a:r>
                <a:rPr lang="en-US" sz="1200" dirty="0" smtClean="0"/>
                <a:t>̃ </a:t>
              </a:r>
              <a:r>
                <a:rPr lang="en-US" sz="1200" dirty="0" err="1" smtClean="0"/>
                <a:t>Nhân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Quyền</a:t>
              </a:r>
              <a:r>
                <a:rPr lang="en-US" sz="1200" dirty="0" smtClean="0"/>
                <a:t> VN ở LHQ, Geneva, 09/07/15</a:t>
              </a:r>
              <a:endParaRPr lang="en-US" sz="1200" dirty="0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3124200" y="5372676"/>
              <a:ext cx="922477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0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69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Thang.Nguyen\Downloads\Phat q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1371599"/>
            <a:ext cx="3179532" cy="21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3848" y="3434848"/>
            <a:ext cx="355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Lê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̃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Giáng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lần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đầu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70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Nạm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Pồ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M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ườ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Biên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23/12/201</a:t>
            </a:r>
            <a:r>
              <a:rPr lang="vi-VN" sz="1200" dirty="0">
                <a:latin typeface="Arial" pitchFamily="34" charset="0"/>
                <a:cs typeface="Arial" pitchFamily="34" charset="0"/>
              </a:rPr>
              <a:t>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582" y="4184853"/>
            <a:ext cx="3379519" cy="186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68581" y="6192686"/>
            <a:ext cx="394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Treo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Đức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Huỳnh Phú Sổ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tại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bảo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tháp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ở 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Quang Minh Tự, An Giang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tháng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1,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 2016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Administrator\Desktop\DSCN87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8312" y="1371598"/>
            <a:ext cx="3040083" cy="206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45185" y="3434847"/>
            <a:ext cx="460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First Christmas celebration by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Montagnard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Evangelical Church of Vietnam in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Kontum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1200" dirty="0" smtClean="0"/>
              <a:t>23/12/2015</a:t>
            </a:r>
            <a:endParaRPr lang="en-US" sz="1200" dirty="0"/>
          </a:p>
        </p:txBody>
      </p:sp>
      <p:pic>
        <p:nvPicPr>
          <p:cNvPr id="15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5185" y="4110110"/>
            <a:ext cx="3849140" cy="19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745185" y="6192686"/>
            <a:ext cx="460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Lê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̃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tại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Quang Minh Tự, </a:t>
            </a:r>
            <a:r>
              <a:rPr lang="vi-VN" sz="1200" smtClean="0">
                <a:latin typeface="Arial" pitchFamily="34" charset="0"/>
                <a:cs typeface="Arial" pitchFamily="34" charset="0"/>
              </a:rPr>
              <a:t>An Giang, 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22/02/2016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khắp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491" name="Group 11490"/>
          <p:cNvGrpSpPr/>
          <p:nvPr/>
        </p:nvGrpSpPr>
        <p:grpSpPr>
          <a:xfrm>
            <a:off x="5821792" y="1333787"/>
            <a:ext cx="4124325" cy="5334001"/>
            <a:chOff x="7067014" y="835705"/>
            <a:chExt cx="4124325" cy="5334001"/>
          </a:xfrm>
        </p:grpSpPr>
        <p:pic>
          <p:nvPicPr>
            <p:cNvPr id="11266" name="Picture 2" descr="https://s-media-cache-ak0.pinimg.com/736x/30/3f/ab/303fabd8e118749928ff79228ba626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014" y="835705"/>
              <a:ext cx="4124325" cy="533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8051470" y="1371602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263246" y="177734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605652" y="177734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758052" y="192974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910452" y="208214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062852" y="223454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82941" y="140129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617526" y="155764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864929" y="1723902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017329" y="1876302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169729" y="2028702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736279" y="1302329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880763" y="150025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041079" y="1607129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193479" y="1759529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957952" y="1104407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74726" y="1302329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242958" y="1516085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377545" y="177734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567552" y="1714007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223658" y="1454729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0018" y="1617024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286502" y="1298372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601694" y="2274126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855032" y="2299856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726382" y="24403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878782" y="25927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031182" y="27451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183582" y="28975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335982" y="30499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488382" y="32023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640782" y="33547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793182" y="35071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945582" y="365958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622966" y="359030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775366" y="374270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927766" y="389510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626928" y="389906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779328" y="405146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9931728" y="420386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084128" y="435626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084127" y="405146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9607133" y="4158346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759533" y="4310746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911933" y="4463146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064333" y="4615546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634839" y="450866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787239" y="466106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939639" y="481346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9553691" y="474617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706091" y="489857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858491" y="505097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345870" y="479170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9498270" y="494410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9650670" y="509650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44930" y="494410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9397330" y="509650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9549730" y="5248900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193478" y="518755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345878" y="5339951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914408" y="5147973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066808" y="5300373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9219208" y="5452773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746176" y="5302339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898576" y="5454739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9050976" y="5607139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845135" y="5660578"/>
              <a:ext cx="118753" cy="106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64" name="Straight Connector 11263"/>
            <p:cNvCxnSpPr>
              <a:stCxn id="11" idx="5"/>
              <a:endCxn id="12" idx="1"/>
            </p:cNvCxnSpPr>
            <p:nvPr/>
          </p:nvCxnSpPr>
          <p:spPr>
            <a:xfrm>
              <a:off x="8584303" y="1492516"/>
              <a:ext cx="50614" cy="80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7" name="Straight Connector 11266"/>
            <p:cNvCxnSpPr>
              <a:endCxn id="13" idx="4"/>
            </p:cNvCxnSpPr>
            <p:nvPr/>
          </p:nvCxnSpPr>
          <p:spPr>
            <a:xfrm>
              <a:off x="8726382" y="1670463"/>
              <a:ext cx="197924" cy="160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0" name="Straight Connector 11269"/>
            <p:cNvCxnSpPr>
              <a:stCxn id="17" idx="3"/>
              <a:endCxn id="12" idx="1"/>
            </p:cNvCxnSpPr>
            <p:nvPr/>
          </p:nvCxnSpPr>
          <p:spPr>
            <a:xfrm flipH="1" flipV="1">
              <a:off x="8634917" y="1573300"/>
              <a:ext cx="263237" cy="18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2" name="Straight Connector 11271"/>
            <p:cNvCxnSpPr>
              <a:endCxn id="14" idx="5"/>
            </p:cNvCxnSpPr>
            <p:nvPr/>
          </p:nvCxnSpPr>
          <p:spPr>
            <a:xfrm>
              <a:off x="8983682" y="1617024"/>
              <a:ext cx="135009" cy="350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4" name="Straight Connector 11273"/>
            <p:cNvCxnSpPr/>
            <p:nvPr/>
          </p:nvCxnSpPr>
          <p:spPr>
            <a:xfrm flipV="1">
              <a:off x="8859414" y="1929741"/>
              <a:ext cx="175306" cy="5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6" name="Straight Connector 11275"/>
            <p:cNvCxnSpPr/>
            <p:nvPr/>
          </p:nvCxnSpPr>
          <p:spPr>
            <a:xfrm>
              <a:off x="8817428" y="2051554"/>
              <a:ext cx="140524" cy="68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9" name="Straight Connector 11278"/>
            <p:cNvCxnSpPr>
              <a:stCxn id="26" idx="5"/>
              <a:endCxn id="7" idx="1"/>
            </p:cNvCxnSpPr>
            <p:nvPr/>
          </p:nvCxnSpPr>
          <p:spPr>
            <a:xfrm>
              <a:off x="8481380" y="1708250"/>
              <a:ext cx="141663" cy="84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3" name="Straight Connector 11282"/>
            <p:cNvCxnSpPr>
              <a:stCxn id="17" idx="6"/>
              <a:endCxn id="22" idx="2"/>
            </p:cNvCxnSpPr>
            <p:nvPr/>
          </p:nvCxnSpPr>
          <p:spPr>
            <a:xfrm>
              <a:off x="8999516" y="1553690"/>
              <a:ext cx="243442" cy="15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6" name="Straight Connector 11285"/>
            <p:cNvCxnSpPr>
              <a:stCxn id="16" idx="2"/>
              <a:endCxn id="17" idx="1"/>
            </p:cNvCxnSpPr>
            <p:nvPr/>
          </p:nvCxnSpPr>
          <p:spPr>
            <a:xfrm>
              <a:off x="8736279" y="1355768"/>
              <a:ext cx="161875" cy="160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8" name="Straight Connector 11287"/>
            <p:cNvCxnSpPr>
              <a:stCxn id="12" idx="0"/>
              <a:endCxn id="16" idx="3"/>
            </p:cNvCxnSpPr>
            <p:nvPr/>
          </p:nvCxnSpPr>
          <p:spPr>
            <a:xfrm flipV="1">
              <a:off x="8676903" y="1393555"/>
              <a:ext cx="76767" cy="164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0" name="Straight Connector 11289"/>
            <p:cNvCxnSpPr/>
            <p:nvPr/>
          </p:nvCxnSpPr>
          <p:spPr>
            <a:xfrm flipV="1">
              <a:off x="8635341" y="1599212"/>
              <a:ext cx="275111" cy="277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2" name="Straight Connector 11291"/>
            <p:cNvCxnSpPr>
              <a:stCxn id="25" idx="5"/>
              <a:endCxn id="26" idx="1"/>
            </p:cNvCxnSpPr>
            <p:nvPr/>
          </p:nvCxnSpPr>
          <p:spPr>
            <a:xfrm>
              <a:off x="8325020" y="1545955"/>
              <a:ext cx="72389" cy="86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5" name="Straight Connector 11294"/>
            <p:cNvCxnSpPr>
              <a:stCxn id="6" idx="7"/>
              <a:endCxn id="7" idx="2"/>
            </p:cNvCxnSpPr>
            <p:nvPr/>
          </p:nvCxnSpPr>
          <p:spPr>
            <a:xfrm>
              <a:off x="8364608" y="1792993"/>
              <a:ext cx="241044" cy="377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" idx="0"/>
              <a:endCxn id="25" idx="4"/>
            </p:cNvCxnSpPr>
            <p:nvPr/>
          </p:nvCxnSpPr>
          <p:spPr>
            <a:xfrm>
              <a:off x="8110847" y="1371602"/>
              <a:ext cx="172188" cy="190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6" idx="0"/>
              <a:endCxn id="11" idx="4"/>
            </p:cNvCxnSpPr>
            <p:nvPr/>
          </p:nvCxnSpPr>
          <p:spPr>
            <a:xfrm flipV="1">
              <a:off x="8439395" y="1508168"/>
              <a:ext cx="102923" cy="108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25" idx="3"/>
              <a:endCxn id="11" idx="6"/>
            </p:cNvCxnSpPr>
            <p:nvPr/>
          </p:nvCxnSpPr>
          <p:spPr>
            <a:xfrm flipV="1">
              <a:off x="8241049" y="1454729"/>
              <a:ext cx="360645" cy="91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0" idx="4"/>
              <a:endCxn id="17" idx="5"/>
            </p:cNvCxnSpPr>
            <p:nvPr/>
          </p:nvCxnSpPr>
          <p:spPr>
            <a:xfrm flipH="1">
              <a:off x="8982125" y="1211285"/>
              <a:ext cx="35204" cy="380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16" idx="1"/>
              <a:endCxn id="21" idx="2"/>
            </p:cNvCxnSpPr>
            <p:nvPr/>
          </p:nvCxnSpPr>
          <p:spPr>
            <a:xfrm>
              <a:off x="8753670" y="1317981"/>
              <a:ext cx="321056" cy="377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9" idx="0"/>
              <a:endCxn id="22" idx="0"/>
            </p:cNvCxnSpPr>
            <p:nvPr/>
          </p:nvCxnSpPr>
          <p:spPr>
            <a:xfrm flipV="1">
              <a:off x="9252856" y="1516085"/>
              <a:ext cx="49479" cy="2434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" idx="0"/>
              <a:endCxn id="14" idx="3"/>
            </p:cNvCxnSpPr>
            <p:nvPr/>
          </p:nvCxnSpPr>
          <p:spPr>
            <a:xfrm flipV="1">
              <a:off x="8969829" y="1967528"/>
              <a:ext cx="64891" cy="114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29" idx="0"/>
              <a:endCxn id="9" idx="4"/>
            </p:cNvCxnSpPr>
            <p:nvPr/>
          </p:nvCxnSpPr>
          <p:spPr>
            <a:xfrm flipV="1">
              <a:off x="8914409" y="2189019"/>
              <a:ext cx="55420" cy="110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28" idx="0"/>
              <a:endCxn id="30" idx="1"/>
            </p:cNvCxnSpPr>
            <p:nvPr/>
          </p:nvCxnSpPr>
          <p:spPr>
            <a:xfrm>
              <a:off x="8661071" y="2274126"/>
              <a:ext cx="82702" cy="181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062852" y="1891328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29" idx="4"/>
              <a:endCxn id="31" idx="0"/>
            </p:cNvCxnSpPr>
            <p:nvPr/>
          </p:nvCxnSpPr>
          <p:spPr>
            <a:xfrm>
              <a:off x="8914409" y="2406734"/>
              <a:ext cx="23750" cy="1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8" name="Straight Connector 11297"/>
            <p:cNvCxnSpPr>
              <a:stCxn id="19" idx="7"/>
              <a:endCxn id="15" idx="4"/>
            </p:cNvCxnSpPr>
            <p:nvPr/>
          </p:nvCxnSpPr>
          <p:spPr>
            <a:xfrm flipH="1">
              <a:off x="9229106" y="1775181"/>
              <a:ext cx="65735" cy="360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2" name="Straight Connector 11301"/>
            <p:cNvCxnSpPr>
              <a:stCxn id="14" idx="4"/>
              <a:endCxn id="23" idx="3"/>
            </p:cNvCxnSpPr>
            <p:nvPr/>
          </p:nvCxnSpPr>
          <p:spPr>
            <a:xfrm flipV="1">
              <a:off x="9076706" y="1868567"/>
              <a:ext cx="318230" cy="114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5" name="Straight Connector 11304"/>
            <p:cNvCxnSpPr>
              <a:stCxn id="13" idx="3"/>
              <a:endCxn id="18" idx="2"/>
            </p:cNvCxnSpPr>
            <p:nvPr/>
          </p:nvCxnSpPr>
          <p:spPr>
            <a:xfrm flipV="1">
              <a:off x="8882320" y="1660568"/>
              <a:ext cx="158759" cy="154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7" name="Straight Connector 11306"/>
            <p:cNvCxnSpPr>
              <a:stCxn id="14" idx="3"/>
              <a:endCxn id="18" idx="5"/>
            </p:cNvCxnSpPr>
            <p:nvPr/>
          </p:nvCxnSpPr>
          <p:spPr>
            <a:xfrm flipV="1">
              <a:off x="9034720" y="1698355"/>
              <a:ext cx="107721" cy="269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9" name="Straight Connector 11308"/>
            <p:cNvCxnSpPr>
              <a:stCxn id="17" idx="7"/>
              <a:endCxn id="27" idx="3"/>
            </p:cNvCxnSpPr>
            <p:nvPr/>
          </p:nvCxnSpPr>
          <p:spPr>
            <a:xfrm flipV="1">
              <a:off x="8982125" y="1389598"/>
              <a:ext cx="321768" cy="1263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1" name="Straight Connector 11310"/>
            <p:cNvCxnSpPr>
              <a:stCxn id="21" idx="7"/>
              <a:endCxn id="22" idx="1"/>
            </p:cNvCxnSpPr>
            <p:nvPr/>
          </p:nvCxnSpPr>
          <p:spPr>
            <a:xfrm>
              <a:off x="9176088" y="1317981"/>
              <a:ext cx="84261" cy="213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3" name="Straight Connector 11312"/>
            <p:cNvCxnSpPr>
              <a:stCxn id="22" idx="5"/>
              <a:endCxn id="24" idx="1"/>
            </p:cNvCxnSpPr>
            <p:nvPr/>
          </p:nvCxnSpPr>
          <p:spPr>
            <a:xfrm>
              <a:off x="9344320" y="1607311"/>
              <a:ext cx="240623" cy="122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5" name="Straight Connector 11314"/>
            <p:cNvCxnSpPr>
              <a:stCxn id="22" idx="0"/>
              <a:endCxn id="23" idx="2"/>
            </p:cNvCxnSpPr>
            <p:nvPr/>
          </p:nvCxnSpPr>
          <p:spPr>
            <a:xfrm>
              <a:off x="9302335" y="1516085"/>
              <a:ext cx="75210" cy="314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7" name="Straight Connector 11316"/>
            <p:cNvCxnSpPr>
              <a:stCxn id="7" idx="4"/>
              <a:endCxn id="14" idx="1"/>
            </p:cNvCxnSpPr>
            <p:nvPr/>
          </p:nvCxnSpPr>
          <p:spPr>
            <a:xfrm>
              <a:off x="8665029" y="1884219"/>
              <a:ext cx="369691" cy="7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9" name="Straight Connector 11318"/>
            <p:cNvCxnSpPr>
              <a:endCxn id="8" idx="5"/>
            </p:cNvCxnSpPr>
            <p:nvPr/>
          </p:nvCxnSpPr>
          <p:spPr>
            <a:xfrm>
              <a:off x="8743773" y="1792993"/>
              <a:ext cx="115641" cy="227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1" name="Straight Connector 11320"/>
            <p:cNvCxnSpPr>
              <a:stCxn id="20" idx="2"/>
              <a:endCxn id="16" idx="7"/>
            </p:cNvCxnSpPr>
            <p:nvPr/>
          </p:nvCxnSpPr>
          <p:spPr>
            <a:xfrm flipH="1">
              <a:off x="8837641" y="1157846"/>
              <a:ext cx="120311" cy="160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3" name="Straight Connector 11322"/>
            <p:cNvCxnSpPr>
              <a:stCxn id="9" idx="0"/>
              <a:endCxn id="10" idx="1"/>
            </p:cNvCxnSpPr>
            <p:nvPr/>
          </p:nvCxnSpPr>
          <p:spPr>
            <a:xfrm>
              <a:off x="8969829" y="2082141"/>
              <a:ext cx="110414" cy="1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5" name="Straight Connector 11324"/>
            <p:cNvCxnSpPr>
              <a:stCxn id="10" idx="0"/>
              <a:endCxn id="15" idx="6"/>
            </p:cNvCxnSpPr>
            <p:nvPr/>
          </p:nvCxnSpPr>
          <p:spPr>
            <a:xfrm flipV="1">
              <a:off x="9122229" y="2082141"/>
              <a:ext cx="166253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7" name="Straight Connector 11326"/>
            <p:cNvCxnSpPr>
              <a:stCxn id="10" idx="2"/>
              <a:endCxn id="31" idx="5"/>
            </p:cNvCxnSpPr>
            <p:nvPr/>
          </p:nvCxnSpPr>
          <p:spPr>
            <a:xfrm flipH="1">
              <a:off x="8980144" y="2287980"/>
              <a:ext cx="82708" cy="396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9" name="Straight Connector 11328"/>
            <p:cNvCxnSpPr>
              <a:stCxn id="29" idx="7"/>
              <a:endCxn id="10" idx="4"/>
            </p:cNvCxnSpPr>
            <p:nvPr/>
          </p:nvCxnSpPr>
          <p:spPr>
            <a:xfrm>
              <a:off x="8956394" y="2315508"/>
              <a:ext cx="165835" cy="25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1" name="Straight Connector 11330"/>
            <p:cNvCxnSpPr/>
            <p:nvPr/>
          </p:nvCxnSpPr>
          <p:spPr>
            <a:xfrm flipV="1">
              <a:off x="8743285" y="2327565"/>
              <a:ext cx="170635" cy="156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3" name="Straight Connector 11332"/>
            <p:cNvCxnSpPr>
              <a:stCxn id="28" idx="6"/>
              <a:endCxn id="29" idx="1"/>
            </p:cNvCxnSpPr>
            <p:nvPr/>
          </p:nvCxnSpPr>
          <p:spPr>
            <a:xfrm flipV="1">
              <a:off x="8720447" y="2315508"/>
              <a:ext cx="151976" cy="12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5" name="Straight Connector 11334"/>
            <p:cNvCxnSpPr>
              <a:stCxn id="9" idx="3"/>
              <a:endCxn id="15" idx="3"/>
            </p:cNvCxnSpPr>
            <p:nvPr/>
          </p:nvCxnSpPr>
          <p:spPr>
            <a:xfrm flipV="1">
              <a:off x="8927843" y="2119928"/>
              <a:ext cx="259277" cy="5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7" name="Straight Connector 11336"/>
            <p:cNvCxnSpPr>
              <a:stCxn id="31" idx="5"/>
              <a:endCxn id="32" idx="0"/>
            </p:cNvCxnSpPr>
            <p:nvPr/>
          </p:nvCxnSpPr>
          <p:spPr>
            <a:xfrm>
              <a:off x="8980144" y="2684006"/>
              <a:ext cx="110415" cy="6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9" name="Straight Connector 11338"/>
            <p:cNvCxnSpPr>
              <a:stCxn id="32" idx="4"/>
              <a:endCxn id="33" idx="2"/>
            </p:cNvCxnSpPr>
            <p:nvPr/>
          </p:nvCxnSpPr>
          <p:spPr>
            <a:xfrm>
              <a:off x="9090559" y="2852058"/>
              <a:ext cx="93023" cy="98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2" name="Straight Connector 11341"/>
            <p:cNvCxnSpPr>
              <a:stCxn id="33" idx="1"/>
              <a:endCxn id="34" idx="0"/>
            </p:cNvCxnSpPr>
            <p:nvPr/>
          </p:nvCxnSpPr>
          <p:spPr>
            <a:xfrm>
              <a:off x="9200973" y="2913232"/>
              <a:ext cx="194386" cy="136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4" name="Straight Connector 11343"/>
            <p:cNvCxnSpPr>
              <a:stCxn id="34" idx="0"/>
              <a:endCxn id="35" idx="4"/>
            </p:cNvCxnSpPr>
            <p:nvPr/>
          </p:nvCxnSpPr>
          <p:spPr>
            <a:xfrm>
              <a:off x="9395359" y="3049980"/>
              <a:ext cx="152400" cy="259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6" name="Straight Connector 11345"/>
            <p:cNvCxnSpPr>
              <a:stCxn id="39" idx="0"/>
              <a:endCxn id="36" idx="6"/>
            </p:cNvCxnSpPr>
            <p:nvPr/>
          </p:nvCxnSpPr>
          <p:spPr>
            <a:xfrm flipV="1">
              <a:off x="9682343" y="3408219"/>
              <a:ext cx="77192" cy="1820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8" name="Straight Connector 11347"/>
            <p:cNvCxnSpPr>
              <a:stCxn id="37" idx="4"/>
              <a:endCxn id="36" idx="5"/>
            </p:cNvCxnSpPr>
            <p:nvPr/>
          </p:nvCxnSpPr>
          <p:spPr>
            <a:xfrm flipH="1" flipV="1">
              <a:off x="9742144" y="3446006"/>
              <a:ext cx="110415" cy="1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0" name="Straight Connector 11349"/>
            <p:cNvCxnSpPr>
              <a:stCxn id="35" idx="4"/>
              <a:endCxn id="39" idx="1"/>
            </p:cNvCxnSpPr>
            <p:nvPr/>
          </p:nvCxnSpPr>
          <p:spPr>
            <a:xfrm>
              <a:off x="9547759" y="3309258"/>
              <a:ext cx="92598" cy="2967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2" name="Straight Connector 11351"/>
            <p:cNvCxnSpPr>
              <a:stCxn id="40" idx="2"/>
              <a:endCxn id="41" idx="4"/>
            </p:cNvCxnSpPr>
            <p:nvPr/>
          </p:nvCxnSpPr>
          <p:spPr>
            <a:xfrm>
              <a:off x="9775366" y="3796147"/>
              <a:ext cx="211777" cy="20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4" name="Straight Connector 11353"/>
            <p:cNvCxnSpPr>
              <a:stCxn id="42" idx="0"/>
              <a:endCxn id="43" idx="0"/>
            </p:cNvCxnSpPr>
            <p:nvPr/>
          </p:nvCxnSpPr>
          <p:spPr>
            <a:xfrm>
              <a:off x="9686305" y="3899068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6" name="Straight Connector 11355"/>
            <p:cNvCxnSpPr>
              <a:stCxn id="42" idx="7"/>
              <a:endCxn id="40" idx="4"/>
            </p:cNvCxnSpPr>
            <p:nvPr/>
          </p:nvCxnSpPr>
          <p:spPr>
            <a:xfrm flipV="1">
              <a:off x="9728290" y="3849586"/>
              <a:ext cx="106453" cy="65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8" name="Straight Connector 11357"/>
            <p:cNvCxnSpPr>
              <a:stCxn id="41" idx="0"/>
              <a:endCxn id="38" idx="4"/>
            </p:cNvCxnSpPr>
            <p:nvPr/>
          </p:nvCxnSpPr>
          <p:spPr>
            <a:xfrm flipV="1">
              <a:off x="9987143" y="3766458"/>
              <a:ext cx="17816" cy="128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0" name="Straight Connector 11359"/>
            <p:cNvCxnSpPr>
              <a:stCxn id="37" idx="4"/>
              <a:endCxn id="40" idx="1"/>
            </p:cNvCxnSpPr>
            <p:nvPr/>
          </p:nvCxnSpPr>
          <p:spPr>
            <a:xfrm flipH="1">
              <a:off x="9792757" y="3614058"/>
              <a:ext cx="59802" cy="1443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2" name="Straight Connector 11361"/>
            <p:cNvCxnSpPr>
              <a:stCxn id="37" idx="2"/>
              <a:endCxn id="38" idx="0"/>
            </p:cNvCxnSpPr>
            <p:nvPr/>
          </p:nvCxnSpPr>
          <p:spPr>
            <a:xfrm>
              <a:off x="9793182" y="3560619"/>
              <a:ext cx="211777" cy="98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4" name="Straight Connector 11363"/>
            <p:cNvCxnSpPr>
              <a:stCxn id="39" idx="4"/>
              <a:endCxn id="38" idx="1"/>
            </p:cNvCxnSpPr>
            <p:nvPr/>
          </p:nvCxnSpPr>
          <p:spPr>
            <a:xfrm flipV="1">
              <a:off x="9682343" y="3675232"/>
              <a:ext cx="280630" cy="21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6" name="Straight Connector 11365"/>
            <p:cNvCxnSpPr>
              <a:stCxn id="60" idx="5"/>
              <a:endCxn id="58" idx="5"/>
            </p:cNvCxnSpPr>
            <p:nvPr/>
          </p:nvCxnSpPr>
          <p:spPr>
            <a:xfrm>
              <a:off x="9346292" y="5035326"/>
              <a:ext cx="2533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9" name="Straight Connector 11368"/>
            <p:cNvCxnSpPr>
              <a:stCxn id="65" idx="1"/>
              <a:endCxn id="66" idx="7"/>
            </p:cNvCxnSpPr>
            <p:nvPr/>
          </p:nvCxnSpPr>
          <p:spPr>
            <a:xfrm>
              <a:off x="8931799" y="5163625"/>
              <a:ext cx="23637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1" name="Straight Connector 11370"/>
            <p:cNvCxnSpPr>
              <a:stCxn id="69" idx="0"/>
              <a:endCxn id="66" idx="7"/>
            </p:cNvCxnSpPr>
            <p:nvPr/>
          </p:nvCxnSpPr>
          <p:spPr>
            <a:xfrm flipV="1">
              <a:off x="8957953" y="5316025"/>
              <a:ext cx="210217" cy="13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3" name="Straight Connector 11372"/>
            <p:cNvCxnSpPr>
              <a:stCxn id="71" idx="2"/>
              <a:endCxn id="69" idx="4"/>
            </p:cNvCxnSpPr>
            <p:nvPr/>
          </p:nvCxnSpPr>
          <p:spPr>
            <a:xfrm flipV="1">
              <a:off x="8845135" y="5561617"/>
              <a:ext cx="112818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5" name="Straight Connector 11374"/>
            <p:cNvCxnSpPr>
              <a:stCxn id="68" idx="0"/>
              <a:endCxn id="69" idx="7"/>
            </p:cNvCxnSpPr>
            <p:nvPr/>
          </p:nvCxnSpPr>
          <p:spPr>
            <a:xfrm>
              <a:off x="8805553" y="5302339"/>
              <a:ext cx="194385" cy="1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7" name="Straight Connector 11376"/>
            <p:cNvCxnSpPr>
              <a:stCxn id="65" idx="4"/>
            </p:cNvCxnSpPr>
            <p:nvPr/>
          </p:nvCxnSpPr>
          <p:spPr>
            <a:xfrm flipH="1">
              <a:off x="8947067" y="5254851"/>
              <a:ext cx="26718" cy="306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9" name="Straight Connector 11378"/>
            <p:cNvCxnSpPr>
              <a:stCxn id="63" idx="3"/>
            </p:cNvCxnSpPr>
            <p:nvPr/>
          </p:nvCxnSpPr>
          <p:spPr>
            <a:xfrm>
              <a:off x="9210869" y="5278777"/>
              <a:ext cx="51104" cy="1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1" name="Straight Connector 11380"/>
            <p:cNvCxnSpPr>
              <a:stCxn id="66" idx="3"/>
              <a:endCxn id="70" idx="0"/>
            </p:cNvCxnSpPr>
            <p:nvPr/>
          </p:nvCxnSpPr>
          <p:spPr>
            <a:xfrm>
              <a:off x="9084199" y="5391599"/>
              <a:ext cx="26154" cy="2155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3" name="Straight Connector 11382"/>
            <p:cNvCxnSpPr>
              <a:stCxn id="69" idx="2"/>
              <a:endCxn id="70" idx="4"/>
            </p:cNvCxnSpPr>
            <p:nvPr/>
          </p:nvCxnSpPr>
          <p:spPr>
            <a:xfrm>
              <a:off x="8898576" y="5508178"/>
              <a:ext cx="211777" cy="20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5" name="Straight Connector 11384"/>
            <p:cNvCxnSpPr>
              <a:stCxn id="63" idx="7"/>
              <a:endCxn id="61" idx="6"/>
            </p:cNvCxnSpPr>
            <p:nvPr/>
          </p:nvCxnSpPr>
          <p:spPr>
            <a:xfrm flipV="1">
              <a:off x="9294840" y="5149939"/>
              <a:ext cx="221243" cy="53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7" name="Straight Connector 11386"/>
            <p:cNvCxnSpPr>
              <a:stCxn id="54" idx="0"/>
              <a:endCxn id="58" idx="5"/>
            </p:cNvCxnSpPr>
            <p:nvPr/>
          </p:nvCxnSpPr>
          <p:spPr>
            <a:xfrm flipH="1">
              <a:off x="9599632" y="4746178"/>
              <a:ext cx="13436" cy="289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9" name="Straight Connector 11388"/>
            <p:cNvCxnSpPr/>
            <p:nvPr/>
          </p:nvCxnSpPr>
          <p:spPr>
            <a:xfrm>
              <a:off x="9298166" y="500545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1" name="Straight Connector 11390"/>
            <p:cNvCxnSpPr/>
            <p:nvPr/>
          </p:nvCxnSpPr>
          <p:spPr>
            <a:xfrm>
              <a:off x="9346860" y="4830204"/>
              <a:ext cx="194386" cy="136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3" name="Straight Connector 11392"/>
            <p:cNvCxnSpPr>
              <a:stCxn id="64" idx="4"/>
              <a:endCxn id="61" idx="4"/>
            </p:cNvCxnSpPr>
            <p:nvPr/>
          </p:nvCxnSpPr>
          <p:spPr>
            <a:xfrm flipV="1">
              <a:off x="9405255" y="5203378"/>
              <a:ext cx="51452" cy="243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6" name="Straight Connector 11395"/>
            <p:cNvCxnSpPr>
              <a:stCxn id="58" idx="0"/>
              <a:endCxn id="62" idx="0"/>
            </p:cNvCxnSpPr>
            <p:nvPr/>
          </p:nvCxnSpPr>
          <p:spPr>
            <a:xfrm>
              <a:off x="9557647" y="4944100"/>
              <a:ext cx="5146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8" name="Straight Connector 11397"/>
            <p:cNvCxnSpPr>
              <a:stCxn id="54" idx="0"/>
              <a:endCxn id="55" idx="4"/>
            </p:cNvCxnSpPr>
            <p:nvPr/>
          </p:nvCxnSpPr>
          <p:spPr>
            <a:xfrm>
              <a:off x="9613068" y="4746178"/>
              <a:ext cx="152400" cy="259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0" name="Straight Connector 11399"/>
            <p:cNvCxnSpPr>
              <a:stCxn id="59" idx="3"/>
              <a:endCxn id="55" idx="4"/>
            </p:cNvCxnSpPr>
            <p:nvPr/>
          </p:nvCxnSpPr>
          <p:spPr>
            <a:xfrm flipV="1">
              <a:off x="9668061" y="5005456"/>
              <a:ext cx="97407" cy="182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2" name="Straight Connector 11401"/>
            <p:cNvCxnSpPr>
              <a:stCxn id="58" idx="0"/>
              <a:endCxn id="55" idx="4"/>
            </p:cNvCxnSpPr>
            <p:nvPr/>
          </p:nvCxnSpPr>
          <p:spPr>
            <a:xfrm>
              <a:off x="9557647" y="4944100"/>
              <a:ext cx="207821" cy="613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4" name="Straight Connector 11403"/>
            <p:cNvCxnSpPr>
              <a:stCxn id="63" idx="1"/>
              <a:endCxn id="60" idx="7"/>
            </p:cNvCxnSpPr>
            <p:nvPr/>
          </p:nvCxnSpPr>
          <p:spPr>
            <a:xfrm flipV="1">
              <a:off x="9210869" y="4959752"/>
              <a:ext cx="135423" cy="243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6" name="Straight Connector 11405"/>
            <p:cNvCxnSpPr>
              <a:stCxn id="63" idx="3"/>
              <a:endCxn id="64" idx="0"/>
            </p:cNvCxnSpPr>
            <p:nvPr/>
          </p:nvCxnSpPr>
          <p:spPr>
            <a:xfrm>
              <a:off x="9210869" y="5278777"/>
              <a:ext cx="194386" cy="6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9" name="Straight Connector 11408"/>
            <p:cNvCxnSpPr>
              <a:stCxn id="66" idx="3"/>
              <a:endCxn id="67" idx="1"/>
            </p:cNvCxnSpPr>
            <p:nvPr/>
          </p:nvCxnSpPr>
          <p:spPr>
            <a:xfrm>
              <a:off x="9084199" y="5391599"/>
              <a:ext cx="152400" cy="7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1" name="Straight Connector 11410"/>
            <p:cNvCxnSpPr>
              <a:stCxn id="70" idx="0"/>
              <a:endCxn id="67" idx="3"/>
            </p:cNvCxnSpPr>
            <p:nvPr/>
          </p:nvCxnSpPr>
          <p:spPr>
            <a:xfrm flipV="1">
              <a:off x="9110353" y="5543999"/>
              <a:ext cx="126246" cy="63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3" name="Straight Connector 11412"/>
            <p:cNvCxnSpPr>
              <a:stCxn id="55" idx="4"/>
              <a:endCxn id="56" idx="1"/>
            </p:cNvCxnSpPr>
            <p:nvPr/>
          </p:nvCxnSpPr>
          <p:spPr>
            <a:xfrm>
              <a:off x="9765468" y="5005456"/>
              <a:ext cx="110414" cy="6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5" name="Straight Connector 11414"/>
            <p:cNvCxnSpPr>
              <a:stCxn id="51" idx="0"/>
              <a:endCxn id="52" idx="5"/>
            </p:cNvCxnSpPr>
            <p:nvPr/>
          </p:nvCxnSpPr>
          <p:spPr>
            <a:xfrm>
              <a:off x="9694216" y="4508668"/>
              <a:ext cx="194385" cy="243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8" name="Straight Connector 11417"/>
            <p:cNvCxnSpPr>
              <a:stCxn id="47" idx="5"/>
              <a:endCxn id="51" idx="4"/>
            </p:cNvCxnSpPr>
            <p:nvPr/>
          </p:nvCxnSpPr>
          <p:spPr>
            <a:xfrm flipH="1">
              <a:off x="9694216" y="4249572"/>
              <a:ext cx="14279" cy="365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1" name="Straight Connector 11420"/>
            <p:cNvCxnSpPr>
              <a:stCxn id="42" idx="4"/>
              <a:endCxn id="47" idx="7"/>
            </p:cNvCxnSpPr>
            <p:nvPr/>
          </p:nvCxnSpPr>
          <p:spPr>
            <a:xfrm>
              <a:off x="9686305" y="4005946"/>
              <a:ext cx="22190" cy="1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3" name="Straight Connector 11422"/>
            <p:cNvCxnSpPr/>
            <p:nvPr/>
          </p:nvCxnSpPr>
          <p:spPr>
            <a:xfrm flipV="1">
              <a:off x="9686305" y="4051468"/>
              <a:ext cx="172195" cy="10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5" name="Straight Connector 11424"/>
            <p:cNvCxnSpPr>
              <a:stCxn id="47" idx="5"/>
              <a:endCxn id="48" idx="1"/>
            </p:cNvCxnSpPr>
            <p:nvPr/>
          </p:nvCxnSpPr>
          <p:spPr>
            <a:xfrm>
              <a:off x="9708495" y="4249572"/>
              <a:ext cx="68429" cy="7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7" name="Straight Connector 11426"/>
            <p:cNvCxnSpPr/>
            <p:nvPr/>
          </p:nvCxnSpPr>
          <p:spPr>
            <a:xfrm flipV="1">
              <a:off x="9728646" y="4463146"/>
              <a:ext cx="277094" cy="45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9" name="Straight Connector 11428"/>
            <p:cNvCxnSpPr>
              <a:stCxn id="41" idx="3"/>
              <a:endCxn id="43" idx="7"/>
            </p:cNvCxnSpPr>
            <p:nvPr/>
          </p:nvCxnSpPr>
          <p:spPr>
            <a:xfrm flipH="1">
              <a:off x="9880690" y="3986334"/>
              <a:ext cx="64467" cy="807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1" name="Straight Connector 11430"/>
            <p:cNvCxnSpPr>
              <a:stCxn id="41" idx="0"/>
            </p:cNvCxnSpPr>
            <p:nvPr/>
          </p:nvCxnSpPr>
          <p:spPr>
            <a:xfrm>
              <a:off x="9987143" y="3895108"/>
              <a:ext cx="215738" cy="263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3" name="Straight Connector 11432"/>
            <p:cNvCxnSpPr>
              <a:stCxn id="44" idx="4"/>
              <a:endCxn id="46" idx="4"/>
            </p:cNvCxnSpPr>
            <p:nvPr/>
          </p:nvCxnSpPr>
          <p:spPr>
            <a:xfrm flipV="1">
              <a:off x="9991105" y="4158346"/>
              <a:ext cx="152399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5" name="Straight Connector 11434"/>
            <p:cNvCxnSpPr>
              <a:stCxn id="48" idx="5"/>
              <a:endCxn id="44" idx="4"/>
            </p:cNvCxnSpPr>
            <p:nvPr/>
          </p:nvCxnSpPr>
          <p:spPr>
            <a:xfrm flipV="1">
              <a:off x="9860895" y="4310746"/>
              <a:ext cx="130210" cy="91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7" name="Straight Connector 11436"/>
            <p:cNvCxnSpPr>
              <a:stCxn id="43" idx="2"/>
              <a:endCxn id="52" idx="5"/>
            </p:cNvCxnSpPr>
            <p:nvPr/>
          </p:nvCxnSpPr>
          <p:spPr>
            <a:xfrm>
              <a:off x="9779328" y="4104907"/>
              <a:ext cx="109273" cy="647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9" name="Straight Connector 11438"/>
            <p:cNvCxnSpPr>
              <a:stCxn id="43" idx="2"/>
              <a:endCxn id="44" idx="2"/>
            </p:cNvCxnSpPr>
            <p:nvPr/>
          </p:nvCxnSpPr>
          <p:spPr>
            <a:xfrm>
              <a:off x="9779328" y="4104907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3" name="Straight Connector 11442"/>
            <p:cNvCxnSpPr>
              <a:stCxn id="44" idx="0"/>
              <a:endCxn id="45" idx="4"/>
            </p:cNvCxnSpPr>
            <p:nvPr/>
          </p:nvCxnSpPr>
          <p:spPr>
            <a:xfrm>
              <a:off x="9991105" y="4203868"/>
              <a:ext cx="152400" cy="259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5" name="Straight Connector 11444"/>
            <p:cNvCxnSpPr>
              <a:stCxn id="46" idx="0"/>
              <a:endCxn id="45" idx="0"/>
            </p:cNvCxnSpPr>
            <p:nvPr/>
          </p:nvCxnSpPr>
          <p:spPr>
            <a:xfrm>
              <a:off x="10143504" y="4051468"/>
              <a:ext cx="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8" name="Straight Connector 11447"/>
            <p:cNvCxnSpPr/>
            <p:nvPr/>
          </p:nvCxnSpPr>
          <p:spPr>
            <a:xfrm flipV="1">
              <a:off x="9605645" y="4725391"/>
              <a:ext cx="233548" cy="85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1" name="Straight Connector 11450"/>
            <p:cNvCxnSpPr>
              <a:stCxn id="57" idx="0"/>
              <a:endCxn id="60" idx="7"/>
            </p:cNvCxnSpPr>
            <p:nvPr/>
          </p:nvCxnSpPr>
          <p:spPr>
            <a:xfrm flipH="1">
              <a:off x="9346292" y="4791700"/>
              <a:ext cx="58955" cy="1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3" name="Straight Connector 11452"/>
            <p:cNvCxnSpPr/>
            <p:nvPr/>
          </p:nvCxnSpPr>
          <p:spPr>
            <a:xfrm flipV="1">
              <a:off x="9780101" y="4850888"/>
              <a:ext cx="191562" cy="69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5" name="Straight Connector 11454"/>
            <p:cNvCxnSpPr>
              <a:stCxn id="52" idx="2"/>
              <a:endCxn id="53" idx="1"/>
            </p:cNvCxnSpPr>
            <p:nvPr/>
          </p:nvCxnSpPr>
          <p:spPr>
            <a:xfrm>
              <a:off x="9787239" y="4714507"/>
              <a:ext cx="169791" cy="114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7" name="Straight Connector 11456"/>
            <p:cNvCxnSpPr/>
            <p:nvPr/>
          </p:nvCxnSpPr>
          <p:spPr>
            <a:xfrm flipV="1">
              <a:off x="9794946" y="4510555"/>
              <a:ext cx="166679" cy="213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2" name="Straight Connector 11461"/>
            <p:cNvCxnSpPr>
              <a:stCxn id="49" idx="6"/>
              <a:endCxn id="45" idx="6"/>
            </p:cNvCxnSpPr>
            <p:nvPr/>
          </p:nvCxnSpPr>
          <p:spPr>
            <a:xfrm flipV="1">
              <a:off x="10030686" y="4409707"/>
              <a:ext cx="172195" cy="10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5" name="Straight Connector 11464"/>
            <p:cNvCxnSpPr>
              <a:stCxn id="44" idx="4"/>
              <a:endCxn id="49" idx="4"/>
            </p:cNvCxnSpPr>
            <p:nvPr/>
          </p:nvCxnSpPr>
          <p:spPr>
            <a:xfrm flipH="1">
              <a:off x="9971310" y="4310746"/>
              <a:ext cx="19795" cy="259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8" name="Straight Connector 11467"/>
            <p:cNvCxnSpPr>
              <a:stCxn id="49" idx="2"/>
              <a:endCxn id="50" idx="1"/>
            </p:cNvCxnSpPr>
            <p:nvPr/>
          </p:nvCxnSpPr>
          <p:spPr>
            <a:xfrm>
              <a:off x="9911933" y="4516585"/>
              <a:ext cx="169791" cy="114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0" name="Straight Connector 11469"/>
            <p:cNvCxnSpPr>
              <a:stCxn id="53" idx="4"/>
              <a:endCxn id="56" idx="7"/>
            </p:cNvCxnSpPr>
            <p:nvPr/>
          </p:nvCxnSpPr>
          <p:spPr>
            <a:xfrm flipH="1">
              <a:off x="9959853" y="4920346"/>
              <a:ext cx="39163" cy="1462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2" name="Straight Connector 11471"/>
            <p:cNvCxnSpPr>
              <a:stCxn id="53" idx="4"/>
              <a:endCxn id="50" idx="3"/>
            </p:cNvCxnSpPr>
            <p:nvPr/>
          </p:nvCxnSpPr>
          <p:spPr>
            <a:xfrm flipV="1">
              <a:off x="9999016" y="4706772"/>
              <a:ext cx="82708" cy="213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4" name="Straight Connector 11473"/>
            <p:cNvCxnSpPr/>
            <p:nvPr/>
          </p:nvCxnSpPr>
          <p:spPr>
            <a:xfrm flipV="1">
              <a:off x="9797351" y="4661068"/>
              <a:ext cx="319080" cy="6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6" name="Straight Connector 11475"/>
            <p:cNvCxnSpPr>
              <a:stCxn id="58" idx="0"/>
              <a:endCxn id="59" idx="1"/>
            </p:cNvCxnSpPr>
            <p:nvPr/>
          </p:nvCxnSpPr>
          <p:spPr>
            <a:xfrm>
              <a:off x="9557647" y="4944100"/>
              <a:ext cx="110414" cy="1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8" name="Straight Connector 11477"/>
            <p:cNvCxnSpPr>
              <a:stCxn id="61" idx="1"/>
              <a:endCxn id="62" idx="1"/>
            </p:cNvCxnSpPr>
            <p:nvPr/>
          </p:nvCxnSpPr>
          <p:spPr>
            <a:xfrm>
              <a:off x="9414721" y="5112152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0" name="Straight Connector 11479"/>
            <p:cNvCxnSpPr/>
            <p:nvPr/>
          </p:nvCxnSpPr>
          <p:spPr>
            <a:xfrm>
              <a:off x="9408217" y="5147973"/>
              <a:ext cx="2533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2" name="Straight Connector 11481"/>
            <p:cNvCxnSpPr>
              <a:stCxn id="40" idx="0"/>
              <a:endCxn id="43" idx="0"/>
            </p:cNvCxnSpPr>
            <p:nvPr/>
          </p:nvCxnSpPr>
          <p:spPr>
            <a:xfrm>
              <a:off x="9834743" y="3742708"/>
              <a:ext cx="3962" cy="308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4" name="Straight Connector 11483"/>
            <p:cNvCxnSpPr>
              <a:stCxn id="45" idx="0"/>
              <a:endCxn id="50" idx="7"/>
            </p:cNvCxnSpPr>
            <p:nvPr/>
          </p:nvCxnSpPr>
          <p:spPr>
            <a:xfrm>
              <a:off x="10143505" y="4356268"/>
              <a:ext cx="22190" cy="274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6" name="Straight Connector 11485"/>
            <p:cNvCxnSpPr>
              <a:stCxn id="23" idx="1"/>
            </p:cNvCxnSpPr>
            <p:nvPr/>
          </p:nvCxnSpPr>
          <p:spPr>
            <a:xfrm flipV="1">
              <a:off x="9394936" y="1737848"/>
              <a:ext cx="321828" cy="55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8" name="Straight Connector 11487"/>
            <p:cNvCxnSpPr>
              <a:stCxn id="15" idx="7"/>
              <a:endCxn id="23" idx="4"/>
            </p:cNvCxnSpPr>
            <p:nvPr/>
          </p:nvCxnSpPr>
          <p:spPr>
            <a:xfrm flipV="1">
              <a:off x="9271091" y="1884219"/>
              <a:ext cx="165831" cy="160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2" name="Oval 321"/>
          <p:cNvSpPr/>
          <p:nvPr/>
        </p:nvSpPr>
        <p:spPr>
          <a:xfrm>
            <a:off x="7243612" y="5831008"/>
            <a:ext cx="118753" cy="106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8112</TotalTime>
  <Words>327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Kế hoạch phát triển XHDS </vt:lpstr>
      <vt:lpstr>Hiện trạng</vt:lpstr>
      <vt:lpstr>Bước 1 – Quốc tế vận</vt:lpstr>
      <vt:lpstr>Bước 2 – Giúp người dân tập hợp</vt:lpstr>
      <vt:lpstr>Bước 3 – Đưa tiếng nói ra quốc tế</vt:lpstr>
      <vt:lpstr>Bước 4 – Nối kết</vt:lpstr>
      <vt:lpstr>Bước 5 – Tăng khả năng quốc tế vận</vt:lpstr>
      <vt:lpstr>Một số dấu hiệu thay đổi</vt:lpstr>
      <vt:lpstr>Phát triển mô hình rộng khắp</vt:lpstr>
      <vt:lpstr>Cấu trúc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Tường Trình  Đầu Năm 2016</dc:title>
  <dc:creator>thangphuong</dc:creator>
  <cp:lastModifiedBy>A</cp:lastModifiedBy>
  <cp:revision>139</cp:revision>
  <dcterms:created xsi:type="dcterms:W3CDTF">2016-01-25T22:36:41Z</dcterms:created>
  <dcterms:modified xsi:type="dcterms:W3CDTF">2016-04-26T03:59:27Z</dcterms:modified>
</cp:coreProperties>
</file>