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89" r:id="rId2"/>
    <p:sldId id="257" r:id="rId3"/>
    <p:sldId id="284" r:id="rId4"/>
    <p:sldId id="287" r:id="rId5"/>
    <p:sldId id="261" r:id="rId6"/>
    <p:sldId id="262" r:id="rId7"/>
    <p:sldId id="290" r:id="rId8"/>
    <p:sldId id="264" r:id="rId9"/>
    <p:sldId id="265" r:id="rId10"/>
    <p:sldId id="270" r:id="rId11"/>
    <p:sldId id="271" r:id="rId12"/>
    <p:sldId id="285" r:id="rId13"/>
    <p:sldId id="281" r:id="rId14"/>
    <p:sldId id="282" r:id="rId15"/>
    <p:sldId id="283" r:id="rId16"/>
    <p:sldId id="291" r:id="rId17"/>
    <p:sldId id="292" r:id="rId18"/>
    <p:sldId id="294" r:id="rId19"/>
    <p:sldId id="29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7" d="100"/>
          <a:sy n="77" d="100"/>
        </p:scale>
        <p:origin x="-1176" y="-72"/>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FDC244-7105-499C-A860-A0C1756DC4A9}" type="datetimeFigureOut">
              <a:rPr lang="en-US" smtClean="0"/>
              <a:pPr/>
              <a:t>4/29/2016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47FF74-3BAF-448E-87E9-C313BBE18B67}" type="slidenum">
              <a:rPr lang="en-US" smtClean="0"/>
              <a:pPr/>
              <a:t>‹#›</a:t>
            </a:fld>
            <a:endParaRPr lang="en-US"/>
          </a:p>
        </p:txBody>
      </p:sp>
    </p:spTree>
    <p:extLst>
      <p:ext uri="{BB962C8B-B14F-4D97-AF65-F5344CB8AC3E}">
        <p14:creationId xmlns:p14="http://schemas.microsoft.com/office/powerpoint/2010/main" val="236451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Luật</a:t>
            </a:r>
            <a:r>
              <a:rPr lang="en-US" baseline="0" dirty="0" smtClean="0"/>
              <a:t> </a:t>
            </a:r>
            <a:r>
              <a:rPr lang="en-US" baseline="0" dirty="0" err="1" smtClean="0"/>
              <a:t>pháp</a:t>
            </a:r>
            <a:r>
              <a:rPr lang="en-US" baseline="0" dirty="0" smtClean="0"/>
              <a:t> </a:t>
            </a:r>
            <a:r>
              <a:rPr lang="en-US" baseline="0" dirty="0" err="1" smtClean="0"/>
              <a:t>Việt</a:t>
            </a:r>
            <a:r>
              <a:rPr lang="en-US" baseline="0" dirty="0" smtClean="0"/>
              <a:t> Nam</a:t>
            </a:r>
            <a:endParaRPr lang="en-US" dirty="0"/>
          </a:p>
        </p:txBody>
      </p:sp>
      <p:sp>
        <p:nvSpPr>
          <p:cNvPr id="4" name="Slide Number Placeholder 3"/>
          <p:cNvSpPr>
            <a:spLocks noGrp="1"/>
          </p:cNvSpPr>
          <p:nvPr>
            <p:ph type="sldNum" sz="quarter" idx="10"/>
          </p:nvPr>
        </p:nvSpPr>
        <p:spPr/>
        <p:txBody>
          <a:bodyPr/>
          <a:lstStyle/>
          <a:p>
            <a:fld id="{E547FF74-3BAF-448E-87E9-C313BBE18B67}" type="slidenum">
              <a:rPr lang="en-US" smtClean="0"/>
              <a:pPr/>
              <a:t>1</a:t>
            </a:fld>
            <a:endParaRPr lang="en-US"/>
          </a:p>
        </p:txBody>
      </p:sp>
    </p:spTree>
    <p:extLst>
      <p:ext uri="{BB962C8B-B14F-4D97-AF65-F5344CB8AC3E}">
        <p14:creationId xmlns:p14="http://schemas.microsoft.com/office/powerpoint/2010/main" val="1223966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Luật</a:t>
            </a:r>
            <a:r>
              <a:rPr lang="en-US" baseline="0" dirty="0" smtClean="0"/>
              <a:t> </a:t>
            </a:r>
            <a:r>
              <a:rPr lang="en-US" baseline="0" dirty="0" err="1" smtClean="0"/>
              <a:t>pháp</a:t>
            </a:r>
            <a:r>
              <a:rPr lang="en-US" baseline="0" dirty="0" smtClean="0"/>
              <a:t> </a:t>
            </a:r>
            <a:r>
              <a:rPr lang="en-US" baseline="0" dirty="0" err="1" smtClean="0"/>
              <a:t>Việt</a:t>
            </a:r>
            <a:r>
              <a:rPr lang="en-US" baseline="0" dirty="0" smtClean="0"/>
              <a:t> Nam – </a:t>
            </a:r>
            <a:r>
              <a:rPr lang="en-US" baseline="0" dirty="0" err="1" smtClean="0"/>
              <a:t>Nếu</a:t>
            </a:r>
            <a:r>
              <a:rPr lang="en-US" baseline="0" dirty="0" smtClean="0"/>
              <a:t> </a:t>
            </a:r>
            <a:r>
              <a:rPr lang="en-US" baseline="0" dirty="0" err="1" smtClean="0"/>
              <a:t>xử</a:t>
            </a:r>
            <a:r>
              <a:rPr lang="en-US" baseline="0" dirty="0" smtClean="0"/>
              <a:t> </a:t>
            </a:r>
            <a:r>
              <a:rPr lang="en-US" baseline="0" dirty="0" err="1" smtClean="0"/>
              <a:t>oan</a:t>
            </a:r>
            <a:r>
              <a:rPr lang="en-US" baseline="0" dirty="0" smtClean="0"/>
              <a:t> </a:t>
            </a:r>
            <a:r>
              <a:rPr lang="en-US" baseline="0" dirty="0" err="1" smtClean="0"/>
              <a:t>cho</a:t>
            </a:r>
            <a:r>
              <a:rPr lang="en-US" baseline="0" dirty="0" smtClean="0"/>
              <a:t> </a:t>
            </a:r>
            <a:r>
              <a:rPr lang="en-US" baseline="0" dirty="0" err="1" smtClean="0"/>
              <a:t>người</a:t>
            </a:r>
            <a:r>
              <a:rPr lang="en-US" baseline="0" dirty="0" smtClean="0"/>
              <a:t> </a:t>
            </a:r>
            <a:r>
              <a:rPr lang="en-US" baseline="0" dirty="0" err="1" smtClean="0"/>
              <a:t>bị</a:t>
            </a:r>
            <a:r>
              <a:rPr lang="en-US" baseline="0" dirty="0" smtClean="0"/>
              <a:t> </a:t>
            </a:r>
            <a:r>
              <a:rPr lang="en-US" baseline="0" dirty="0" err="1" smtClean="0"/>
              <a:t>án</a:t>
            </a:r>
            <a:r>
              <a:rPr lang="en-US" baseline="0" dirty="0" smtClean="0"/>
              <a:t> </a:t>
            </a:r>
            <a:r>
              <a:rPr lang="en-US" baseline="0" dirty="0" err="1" smtClean="0"/>
              <a:t>tử</a:t>
            </a:r>
            <a:r>
              <a:rPr lang="en-US" baseline="0" dirty="0" smtClean="0"/>
              <a:t> </a:t>
            </a:r>
            <a:r>
              <a:rPr lang="en-US" baseline="0" dirty="0" err="1" smtClean="0"/>
              <a:t>hình</a:t>
            </a:r>
            <a:r>
              <a:rPr lang="en-US" baseline="0" dirty="0" smtClean="0"/>
              <a:t>, </a:t>
            </a:r>
            <a:r>
              <a:rPr lang="en-US" baseline="0" dirty="0" err="1" smtClean="0"/>
              <a:t>không</a:t>
            </a:r>
            <a:r>
              <a:rPr lang="en-US" baseline="0" dirty="0" smtClean="0"/>
              <a:t> </a:t>
            </a:r>
            <a:r>
              <a:rPr lang="en-US" baseline="0" dirty="0" err="1" smtClean="0"/>
              <a:t>có</a:t>
            </a:r>
            <a:r>
              <a:rPr lang="en-US" baseline="0" dirty="0" smtClean="0"/>
              <a:t> </a:t>
            </a:r>
            <a:r>
              <a:rPr lang="en-US" baseline="0" dirty="0" err="1" smtClean="0"/>
              <a:t>cơ</a:t>
            </a:r>
            <a:r>
              <a:rPr lang="en-US" baseline="0" dirty="0" smtClean="0"/>
              <a:t> </a:t>
            </a:r>
            <a:r>
              <a:rPr lang="en-US" baseline="0" dirty="0" err="1" smtClean="0"/>
              <a:t>hội</a:t>
            </a:r>
            <a:r>
              <a:rPr lang="en-US" baseline="0" dirty="0" smtClean="0"/>
              <a:t> </a:t>
            </a:r>
            <a:r>
              <a:rPr lang="en-US" baseline="0" dirty="0" err="1" smtClean="0"/>
              <a:t>chuộc</a:t>
            </a:r>
            <a:r>
              <a:rPr lang="en-US" baseline="0" dirty="0" smtClean="0"/>
              <a:t> </a:t>
            </a:r>
            <a:r>
              <a:rPr lang="en-US" baseline="0" dirty="0" err="1" smtClean="0"/>
              <a:t>lại</a:t>
            </a:r>
            <a:r>
              <a:rPr lang="en-US" baseline="0" dirty="0" smtClean="0"/>
              <a:t> </a:t>
            </a:r>
            <a:r>
              <a:rPr lang="en-US" baseline="0" dirty="0" err="1" smtClean="0"/>
              <a:t>sai</a:t>
            </a:r>
            <a:r>
              <a:rPr lang="en-US" baseline="0" dirty="0" smtClean="0"/>
              <a:t> </a:t>
            </a:r>
            <a:r>
              <a:rPr lang="en-US" baseline="0" dirty="0" err="1" smtClean="0"/>
              <a:t>lầm</a:t>
            </a:r>
            <a:r>
              <a:rPr lang="en-US" baseline="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547FF74-3BAF-448E-87E9-C313BBE18B67}" type="slidenum">
              <a:rPr lang="en-US" smtClean="0"/>
              <a:pPr/>
              <a:t>10</a:t>
            </a:fld>
            <a:endParaRPr lang="en-US"/>
          </a:p>
        </p:txBody>
      </p:sp>
    </p:spTree>
    <p:extLst>
      <p:ext uri="{BB962C8B-B14F-4D97-AF65-F5344CB8AC3E}">
        <p14:creationId xmlns:p14="http://schemas.microsoft.com/office/powerpoint/2010/main" val="274387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Luật</a:t>
            </a:r>
            <a:r>
              <a:rPr lang="en-US" baseline="0" dirty="0" smtClean="0"/>
              <a:t> </a:t>
            </a:r>
            <a:r>
              <a:rPr lang="en-US" baseline="0" dirty="0" err="1" smtClean="0"/>
              <a:t>pháp</a:t>
            </a:r>
            <a:r>
              <a:rPr lang="en-US" baseline="0" dirty="0" smtClean="0"/>
              <a:t> </a:t>
            </a:r>
            <a:r>
              <a:rPr lang="en-US" baseline="0" dirty="0" err="1" smtClean="0"/>
              <a:t>Việt</a:t>
            </a:r>
            <a:r>
              <a:rPr lang="en-US" baseline="0" dirty="0" smtClean="0"/>
              <a:t> Nam</a:t>
            </a:r>
            <a:endParaRPr lang="en-US" dirty="0" smtClean="0"/>
          </a:p>
          <a:p>
            <a:endParaRPr lang="en-US" dirty="0"/>
          </a:p>
        </p:txBody>
      </p:sp>
      <p:sp>
        <p:nvSpPr>
          <p:cNvPr id="4" name="Slide Number Placeholder 3"/>
          <p:cNvSpPr>
            <a:spLocks noGrp="1"/>
          </p:cNvSpPr>
          <p:nvPr>
            <p:ph type="sldNum" sz="quarter" idx="10"/>
          </p:nvPr>
        </p:nvSpPr>
        <p:spPr/>
        <p:txBody>
          <a:bodyPr/>
          <a:lstStyle/>
          <a:p>
            <a:fld id="{E547FF74-3BAF-448E-87E9-C313BBE18B67}" type="slidenum">
              <a:rPr lang="en-US" smtClean="0"/>
              <a:pPr/>
              <a:t>11</a:t>
            </a:fld>
            <a:endParaRPr lang="en-US"/>
          </a:p>
        </p:txBody>
      </p:sp>
    </p:spTree>
    <p:extLst>
      <p:ext uri="{BB962C8B-B14F-4D97-AF65-F5344CB8AC3E}">
        <p14:creationId xmlns:p14="http://schemas.microsoft.com/office/powerpoint/2010/main" val="3929238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Luật</a:t>
            </a:r>
            <a:r>
              <a:rPr lang="en-US" baseline="0" dirty="0" smtClean="0"/>
              <a:t> </a:t>
            </a:r>
            <a:r>
              <a:rPr lang="en-US" baseline="0" dirty="0" err="1" smtClean="0"/>
              <a:t>pháp</a:t>
            </a:r>
            <a:r>
              <a:rPr lang="en-US" baseline="0" dirty="0" smtClean="0"/>
              <a:t> </a:t>
            </a:r>
            <a:r>
              <a:rPr lang="en-US" baseline="0" dirty="0" err="1" smtClean="0"/>
              <a:t>Việt</a:t>
            </a:r>
            <a:r>
              <a:rPr lang="en-US" baseline="0" dirty="0" smtClean="0"/>
              <a:t> Nam</a:t>
            </a:r>
            <a:endParaRPr lang="en-US" dirty="0" smtClean="0"/>
          </a:p>
          <a:p>
            <a:endParaRPr lang="en-US" dirty="0"/>
          </a:p>
        </p:txBody>
      </p:sp>
      <p:sp>
        <p:nvSpPr>
          <p:cNvPr id="4" name="Slide Number Placeholder 3"/>
          <p:cNvSpPr>
            <a:spLocks noGrp="1"/>
          </p:cNvSpPr>
          <p:nvPr>
            <p:ph type="sldNum" sz="quarter" idx="10"/>
          </p:nvPr>
        </p:nvSpPr>
        <p:spPr/>
        <p:txBody>
          <a:bodyPr/>
          <a:lstStyle/>
          <a:p>
            <a:fld id="{E547FF74-3BAF-448E-87E9-C313BBE18B67}" type="slidenum">
              <a:rPr lang="en-US" smtClean="0"/>
              <a:pPr/>
              <a:t>12</a:t>
            </a:fld>
            <a:endParaRPr lang="en-US"/>
          </a:p>
        </p:txBody>
      </p:sp>
    </p:spTree>
    <p:extLst>
      <p:ext uri="{BB962C8B-B14F-4D97-AF65-F5344CB8AC3E}">
        <p14:creationId xmlns:p14="http://schemas.microsoft.com/office/powerpoint/2010/main" val="3929238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Luật</a:t>
            </a:r>
            <a:r>
              <a:rPr lang="en-US" baseline="0" dirty="0" smtClean="0"/>
              <a:t> </a:t>
            </a:r>
            <a:r>
              <a:rPr lang="en-US" baseline="0" dirty="0" err="1" smtClean="0"/>
              <a:t>pháp</a:t>
            </a:r>
            <a:r>
              <a:rPr lang="en-US" baseline="0" dirty="0" smtClean="0"/>
              <a:t> </a:t>
            </a:r>
            <a:r>
              <a:rPr lang="en-US" baseline="0" dirty="0" err="1" smtClean="0"/>
              <a:t>Việt</a:t>
            </a:r>
            <a:r>
              <a:rPr lang="en-US" baseline="0" dirty="0" smtClean="0"/>
              <a:t> Nam</a:t>
            </a:r>
            <a:endParaRPr lang="en-US" dirty="0" smtClean="0"/>
          </a:p>
          <a:p>
            <a:endParaRPr lang="en-US" dirty="0"/>
          </a:p>
        </p:txBody>
      </p:sp>
      <p:sp>
        <p:nvSpPr>
          <p:cNvPr id="4" name="Slide Number Placeholder 3"/>
          <p:cNvSpPr>
            <a:spLocks noGrp="1"/>
          </p:cNvSpPr>
          <p:nvPr>
            <p:ph type="sldNum" sz="quarter" idx="10"/>
          </p:nvPr>
        </p:nvSpPr>
        <p:spPr/>
        <p:txBody>
          <a:bodyPr/>
          <a:lstStyle/>
          <a:p>
            <a:fld id="{E547FF74-3BAF-448E-87E9-C313BBE18B67}" type="slidenum">
              <a:rPr lang="en-US" smtClean="0"/>
              <a:pPr/>
              <a:t>13</a:t>
            </a:fld>
            <a:endParaRPr lang="en-US"/>
          </a:p>
        </p:txBody>
      </p:sp>
    </p:spTree>
    <p:extLst>
      <p:ext uri="{BB962C8B-B14F-4D97-AF65-F5344CB8AC3E}">
        <p14:creationId xmlns:p14="http://schemas.microsoft.com/office/powerpoint/2010/main" val="479538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Luật</a:t>
            </a:r>
            <a:r>
              <a:rPr lang="en-US" baseline="0" dirty="0" smtClean="0"/>
              <a:t> </a:t>
            </a:r>
            <a:r>
              <a:rPr lang="en-US" baseline="0" dirty="0" err="1" smtClean="0"/>
              <a:t>pháp</a:t>
            </a:r>
            <a:r>
              <a:rPr lang="en-US" baseline="0" dirty="0" smtClean="0"/>
              <a:t> </a:t>
            </a:r>
            <a:r>
              <a:rPr lang="en-US" baseline="0" dirty="0" err="1" smtClean="0"/>
              <a:t>Việt</a:t>
            </a:r>
            <a:r>
              <a:rPr lang="en-US" baseline="0" dirty="0" smtClean="0"/>
              <a:t> Nam</a:t>
            </a:r>
            <a:endParaRPr lang="en-US" dirty="0" smtClean="0"/>
          </a:p>
          <a:p>
            <a:endParaRPr lang="en-US" dirty="0"/>
          </a:p>
        </p:txBody>
      </p:sp>
      <p:sp>
        <p:nvSpPr>
          <p:cNvPr id="4" name="Slide Number Placeholder 3"/>
          <p:cNvSpPr>
            <a:spLocks noGrp="1"/>
          </p:cNvSpPr>
          <p:nvPr>
            <p:ph type="sldNum" sz="quarter" idx="10"/>
          </p:nvPr>
        </p:nvSpPr>
        <p:spPr/>
        <p:txBody>
          <a:bodyPr/>
          <a:lstStyle/>
          <a:p>
            <a:fld id="{E547FF74-3BAF-448E-87E9-C313BBE18B67}" type="slidenum">
              <a:rPr lang="en-US" smtClean="0"/>
              <a:pPr/>
              <a:t>14</a:t>
            </a:fld>
            <a:endParaRPr lang="en-US"/>
          </a:p>
        </p:txBody>
      </p:sp>
    </p:spTree>
    <p:extLst>
      <p:ext uri="{BB962C8B-B14F-4D97-AF65-F5344CB8AC3E}">
        <p14:creationId xmlns:p14="http://schemas.microsoft.com/office/powerpoint/2010/main" val="3843685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vi-VN"/>
          </a:p>
        </p:txBody>
      </p:sp>
      <p:sp>
        <p:nvSpPr>
          <p:cNvPr id="4" name="Foliennummernplatzhalter 3"/>
          <p:cNvSpPr>
            <a:spLocks noGrp="1"/>
          </p:cNvSpPr>
          <p:nvPr>
            <p:ph type="sldNum" sz="quarter" idx="10"/>
          </p:nvPr>
        </p:nvSpPr>
        <p:spPr/>
        <p:txBody>
          <a:bodyPr/>
          <a:lstStyle/>
          <a:p>
            <a:fld id="{E547FF74-3BAF-448E-87E9-C313BBE18B6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vi-VN"/>
          </a:p>
        </p:txBody>
      </p:sp>
      <p:sp>
        <p:nvSpPr>
          <p:cNvPr id="4" name="Foliennummernplatzhalter 3"/>
          <p:cNvSpPr>
            <a:spLocks noGrp="1"/>
          </p:cNvSpPr>
          <p:nvPr>
            <p:ph type="sldNum" sz="quarter" idx="10"/>
          </p:nvPr>
        </p:nvSpPr>
        <p:spPr/>
        <p:txBody>
          <a:bodyPr/>
          <a:lstStyle/>
          <a:p>
            <a:fld id="{E547FF74-3BAF-448E-87E9-C313BBE18B6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vi-VN"/>
          </a:p>
        </p:txBody>
      </p:sp>
      <p:sp>
        <p:nvSpPr>
          <p:cNvPr id="4" name="Foliennummernplatzhalter 3"/>
          <p:cNvSpPr>
            <a:spLocks noGrp="1"/>
          </p:cNvSpPr>
          <p:nvPr>
            <p:ph type="sldNum" sz="quarter" idx="10"/>
          </p:nvPr>
        </p:nvSpPr>
        <p:spPr/>
        <p:txBody>
          <a:bodyPr/>
          <a:lstStyle/>
          <a:p>
            <a:fld id="{E547FF74-3BAF-448E-87E9-C313BBE18B6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vi-VN"/>
          </a:p>
        </p:txBody>
      </p:sp>
      <p:sp>
        <p:nvSpPr>
          <p:cNvPr id="4" name="Foliennummernplatzhalter 3"/>
          <p:cNvSpPr>
            <a:spLocks noGrp="1"/>
          </p:cNvSpPr>
          <p:nvPr>
            <p:ph type="sldNum" sz="quarter" idx="10"/>
          </p:nvPr>
        </p:nvSpPr>
        <p:spPr/>
        <p:txBody>
          <a:bodyPr/>
          <a:lstStyle/>
          <a:p>
            <a:fld id="{E547FF74-3BAF-448E-87E9-C313BBE18B6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vi-VN"/>
          </a:p>
        </p:txBody>
      </p:sp>
      <p:sp>
        <p:nvSpPr>
          <p:cNvPr id="4" name="Foliennummernplatzhalter 3"/>
          <p:cNvSpPr>
            <a:spLocks noGrp="1"/>
          </p:cNvSpPr>
          <p:nvPr>
            <p:ph type="sldNum" sz="quarter" idx="10"/>
          </p:nvPr>
        </p:nvSpPr>
        <p:spPr/>
        <p:txBody>
          <a:bodyPr/>
          <a:lstStyle/>
          <a:p>
            <a:fld id="{E547FF74-3BAF-448E-87E9-C313BBE18B6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Luật</a:t>
            </a:r>
            <a:r>
              <a:rPr lang="en-US" baseline="0" dirty="0" smtClean="0"/>
              <a:t> </a:t>
            </a:r>
            <a:r>
              <a:rPr lang="en-US" baseline="0" dirty="0" err="1" smtClean="0"/>
              <a:t>pháp</a:t>
            </a:r>
            <a:r>
              <a:rPr lang="en-US" baseline="0" dirty="0" smtClean="0"/>
              <a:t> </a:t>
            </a:r>
            <a:r>
              <a:rPr lang="en-US" baseline="0" dirty="0" err="1" smtClean="0"/>
              <a:t>Việt</a:t>
            </a:r>
            <a:r>
              <a:rPr lang="en-US" baseline="0" dirty="0" smtClean="0"/>
              <a:t> Nam</a:t>
            </a:r>
            <a:endParaRPr lang="en-US" dirty="0"/>
          </a:p>
        </p:txBody>
      </p:sp>
      <p:sp>
        <p:nvSpPr>
          <p:cNvPr id="4" name="Slide Number Placeholder 3"/>
          <p:cNvSpPr>
            <a:spLocks noGrp="1"/>
          </p:cNvSpPr>
          <p:nvPr>
            <p:ph type="sldNum" sz="quarter" idx="10"/>
          </p:nvPr>
        </p:nvSpPr>
        <p:spPr/>
        <p:txBody>
          <a:bodyPr/>
          <a:lstStyle/>
          <a:p>
            <a:fld id="{E547FF74-3BAF-448E-87E9-C313BBE18B67}" type="slidenum">
              <a:rPr lang="en-US" smtClean="0"/>
              <a:pPr/>
              <a:t>2</a:t>
            </a:fld>
            <a:endParaRPr lang="en-US"/>
          </a:p>
        </p:txBody>
      </p:sp>
    </p:spTree>
    <p:extLst>
      <p:ext uri="{BB962C8B-B14F-4D97-AF65-F5344CB8AC3E}">
        <p14:creationId xmlns:p14="http://schemas.microsoft.com/office/powerpoint/2010/main" val="3487990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Luật</a:t>
            </a:r>
            <a:r>
              <a:rPr lang="en-US" baseline="0" dirty="0" smtClean="0"/>
              <a:t> </a:t>
            </a:r>
            <a:r>
              <a:rPr lang="en-US" baseline="0" dirty="0" err="1" smtClean="0"/>
              <a:t>pháp</a:t>
            </a:r>
            <a:r>
              <a:rPr lang="en-US" baseline="0" dirty="0" smtClean="0"/>
              <a:t> </a:t>
            </a:r>
            <a:r>
              <a:rPr lang="en-US" baseline="0" dirty="0" err="1" smtClean="0"/>
              <a:t>Việt</a:t>
            </a:r>
            <a:r>
              <a:rPr lang="en-US" baseline="0" dirty="0" smtClean="0"/>
              <a:t> Nam</a:t>
            </a:r>
          </a:p>
        </p:txBody>
      </p:sp>
      <p:sp>
        <p:nvSpPr>
          <p:cNvPr id="4" name="Slide Number Placeholder 3"/>
          <p:cNvSpPr>
            <a:spLocks noGrp="1"/>
          </p:cNvSpPr>
          <p:nvPr>
            <p:ph type="sldNum" sz="quarter" idx="10"/>
          </p:nvPr>
        </p:nvSpPr>
        <p:spPr/>
        <p:txBody>
          <a:bodyPr/>
          <a:lstStyle/>
          <a:p>
            <a:fld id="{E547FF74-3BAF-448E-87E9-C313BBE18B67}" type="slidenum">
              <a:rPr lang="en-US" smtClean="0"/>
              <a:pPr/>
              <a:t>3</a:t>
            </a:fld>
            <a:endParaRPr lang="en-US"/>
          </a:p>
        </p:txBody>
      </p:sp>
    </p:spTree>
    <p:extLst>
      <p:ext uri="{BB962C8B-B14F-4D97-AF65-F5344CB8AC3E}">
        <p14:creationId xmlns:p14="http://schemas.microsoft.com/office/powerpoint/2010/main" val="3031147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Luật</a:t>
            </a:r>
            <a:r>
              <a:rPr lang="en-US" baseline="0" dirty="0" smtClean="0"/>
              <a:t> </a:t>
            </a:r>
            <a:r>
              <a:rPr lang="en-US" baseline="0" dirty="0" err="1" smtClean="0"/>
              <a:t>pháp</a:t>
            </a:r>
            <a:r>
              <a:rPr lang="en-US" baseline="0" dirty="0" smtClean="0"/>
              <a:t> </a:t>
            </a:r>
            <a:r>
              <a:rPr lang="en-US" baseline="0" dirty="0" err="1" smtClean="0"/>
              <a:t>Việt</a:t>
            </a:r>
            <a:r>
              <a:rPr lang="en-US" baseline="0" dirty="0" smtClean="0"/>
              <a:t> Nam</a:t>
            </a:r>
          </a:p>
        </p:txBody>
      </p:sp>
      <p:sp>
        <p:nvSpPr>
          <p:cNvPr id="4" name="Slide Number Placeholder 3"/>
          <p:cNvSpPr>
            <a:spLocks noGrp="1"/>
          </p:cNvSpPr>
          <p:nvPr>
            <p:ph type="sldNum" sz="quarter" idx="10"/>
          </p:nvPr>
        </p:nvSpPr>
        <p:spPr/>
        <p:txBody>
          <a:bodyPr/>
          <a:lstStyle/>
          <a:p>
            <a:fld id="{E547FF74-3BAF-448E-87E9-C313BBE18B67}" type="slidenum">
              <a:rPr lang="en-US" smtClean="0"/>
              <a:pPr/>
              <a:t>4</a:t>
            </a:fld>
            <a:endParaRPr lang="en-US"/>
          </a:p>
        </p:txBody>
      </p:sp>
    </p:spTree>
    <p:extLst>
      <p:ext uri="{BB962C8B-B14F-4D97-AF65-F5344CB8AC3E}">
        <p14:creationId xmlns:p14="http://schemas.microsoft.com/office/powerpoint/2010/main" val="3031147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Luật</a:t>
            </a:r>
            <a:r>
              <a:rPr lang="en-US" baseline="0" dirty="0" smtClean="0"/>
              <a:t> </a:t>
            </a:r>
            <a:r>
              <a:rPr lang="en-US" baseline="0" dirty="0" err="1" smtClean="0"/>
              <a:t>pháp</a:t>
            </a:r>
            <a:r>
              <a:rPr lang="en-US" baseline="0" dirty="0" smtClean="0"/>
              <a:t> </a:t>
            </a:r>
            <a:r>
              <a:rPr lang="en-US" baseline="0" dirty="0" err="1" smtClean="0"/>
              <a:t>Việt</a:t>
            </a:r>
            <a:r>
              <a:rPr lang="en-US" baseline="0" dirty="0" smtClean="0"/>
              <a:t> Nam</a:t>
            </a:r>
            <a:endParaRPr lang="en-US" dirty="0" smtClean="0"/>
          </a:p>
          <a:p>
            <a:endParaRPr lang="en-US" dirty="0"/>
          </a:p>
        </p:txBody>
      </p:sp>
      <p:sp>
        <p:nvSpPr>
          <p:cNvPr id="4" name="Slide Number Placeholder 3"/>
          <p:cNvSpPr>
            <a:spLocks noGrp="1"/>
          </p:cNvSpPr>
          <p:nvPr>
            <p:ph type="sldNum" sz="quarter" idx="10"/>
          </p:nvPr>
        </p:nvSpPr>
        <p:spPr/>
        <p:txBody>
          <a:bodyPr/>
          <a:lstStyle/>
          <a:p>
            <a:fld id="{E547FF74-3BAF-448E-87E9-C313BBE18B67}" type="slidenum">
              <a:rPr lang="en-US" smtClean="0"/>
              <a:pPr/>
              <a:t>5</a:t>
            </a:fld>
            <a:endParaRPr lang="en-US"/>
          </a:p>
        </p:txBody>
      </p:sp>
    </p:spTree>
    <p:extLst>
      <p:ext uri="{BB962C8B-B14F-4D97-AF65-F5344CB8AC3E}">
        <p14:creationId xmlns:p14="http://schemas.microsoft.com/office/powerpoint/2010/main" val="8736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Luật</a:t>
            </a:r>
            <a:r>
              <a:rPr lang="en-US" baseline="0" dirty="0" smtClean="0"/>
              <a:t> </a:t>
            </a:r>
            <a:r>
              <a:rPr lang="en-US" baseline="0" dirty="0" err="1" smtClean="0"/>
              <a:t>pháp</a:t>
            </a:r>
            <a:r>
              <a:rPr lang="en-US" baseline="0" dirty="0" smtClean="0"/>
              <a:t> </a:t>
            </a:r>
            <a:r>
              <a:rPr lang="en-US" baseline="0" dirty="0" err="1" smtClean="0"/>
              <a:t>Việt</a:t>
            </a:r>
            <a:r>
              <a:rPr lang="en-US" baseline="0" dirty="0" smtClean="0"/>
              <a:t> Nam</a:t>
            </a:r>
            <a:endParaRPr lang="en-US" dirty="0" smtClean="0"/>
          </a:p>
          <a:p>
            <a:endParaRPr lang="en-US" dirty="0"/>
          </a:p>
        </p:txBody>
      </p:sp>
      <p:sp>
        <p:nvSpPr>
          <p:cNvPr id="4" name="Slide Number Placeholder 3"/>
          <p:cNvSpPr>
            <a:spLocks noGrp="1"/>
          </p:cNvSpPr>
          <p:nvPr>
            <p:ph type="sldNum" sz="quarter" idx="10"/>
          </p:nvPr>
        </p:nvSpPr>
        <p:spPr/>
        <p:txBody>
          <a:bodyPr/>
          <a:lstStyle/>
          <a:p>
            <a:fld id="{E547FF74-3BAF-448E-87E9-C313BBE18B67}" type="slidenum">
              <a:rPr lang="en-US" smtClean="0"/>
              <a:pPr/>
              <a:t>6</a:t>
            </a:fld>
            <a:endParaRPr lang="en-US"/>
          </a:p>
        </p:txBody>
      </p:sp>
    </p:spTree>
    <p:extLst>
      <p:ext uri="{BB962C8B-B14F-4D97-AF65-F5344CB8AC3E}">
        <p14:creationId xmlns:p14="http://schemas.microsoft.com/office/powerpoint/2010/main" val="1465109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Luật</a:t>
            </a:r>
            <a:r>
              <a:rPr lang="en-US" baseline="0" dirty="0" smtClean="0"/>
              <a:t> </a:t>
            </a:r>
            <a:r>
              <a:rPr lang="en-US" baseline="0" dirty="0" err="1" smtClean="0"/>
              <a:t>pháp</a:t>
            </a:r>
            <a:r>
              <a:rPr lang="en-US" baseline="0" dirty="0" smtClean="0"/>
              <a:t> </a:t>
            </a:r>
            <a:r>
              <a:rPr lang="en-US" baseline="0" dirty="0" err="1" smtClean="0"/>
              <a:t>Việt</a:t>
            </a:r>
            <a:r>
              <a:rPr lang="en-US" baseline="0" dirty="0" smtClean="0"/>
              <a:t> Nam</a:t>
            </a:r>
            <a:endParaRPr lang="en-US" dirty="0" smtClean="0"/>
          </a:p>
          <a:p>
            <a:endParaRPr lang="en-US" dirty="0"/>
          </a:p>
        </p:txBody>
      </p:sp>
      <p:sp>
        <p:nvSpPr>
          <p:cNvPr id="4" name="Slide Number Placeholder 3"/>
          <p:cNvSpPr>
            <a:spLocks noGrp="1"/>
          </p:cNvSpPr>
          <p:nvPr>
            <p:ph type="sldNum" sz="quarter" idx="10"/>
          </p:nvPr>
        </p:nvSpPr>
        <p:spPr/>
        <p:txBody>
          <a:bodyPr/>
          <a:lstStyle/>
          <a:p>
            <a:fld id="{E547FF74-3BAF-448E-87E9-C313BBE18B67}" type="slidenum">
              <a:rPr lang="en-US" smtClean="0"/>
              <a:pPr/>
              <a:t>7</a:t>
            </a:fld>
            <a:endParaRPr lang="en-US"/>
          </a:p>
        </p:txBody>
      </p:sp>
    </p:spTree>
    <p:extLst>
      <p:ext uri="{BB962C8B-B14F-4D97-AF65-F5344CB8AC3E}">
        <p14:creationId xmlns:p14="http://schemas.microsoft.com/office/powerpoint/2010/main" val="1465109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Luật</a:t>
            </a:r>
            <a:r>
              <a:rPr lang="en-US" baseline="0" dirty="0" smtClean="0"/>
              <a:t> </a:t>
            </a:r>
            <a:r>
              <a:rPr lang="en-US" baseline="0" dirty="0" err="1" smtClean="0"/>
              <a:t>pháp</a:t>
            </a:r>
            <a:r>
              <a:rPr lang="en-US" baseline="0" dirty="0" smtClean="0"/>
              <a:t> </a:t>
            </a:r>
            <a:r>
              <a:rPr lang="en-US" baseline="0" dirty="0" err="1" smtClean="0"/>
              <a:t>Việt</a:t>
            </a:r>
            <a:r>
              <a:rPr lang="en-US" baseline="0" dirty="0" smtClean="0"/>
              <a:t> Nam</a:t>
            </a:r>
            <a:endParaRPr lang="en-US" dirty="0" smtClean="0"/>
          </a:p>
          <a:p>
            <a:endParaRPr lang="en-US" dirty="0"/>
          </a:p>
        </p:txBody>
      </p:sp>
      <p:sp>
        <p:nvSpPr>
          <p:cNvPr id="4" name="Slide Number Placeholder 3"/>
          <p:cNvSpPr>
            <a:spLocks noGrp="1"/>
          </p:cNvSpPr>
          <p:nvPr>
            <p:ph type="sldNum" sz="quarter" idx="10"/>
          </p:nvPr>
        </p:nvSpPr>
        <p:spPr/>
        <p:txBody>
          <a:bodyPr/>
          <a:lstStyle/>
          <a:p>
            <a:fld id="{E547FF74-3BAF-448E-87E9-C313BBE18B67}" type="slidenum">
              <a:rPr lang="en-US" smtClean="0"/>
              <a:pPr/>
              <a:t>8</a:t>
            </a:fld>
            <a:endParaRPr lang="en-US"/>
          </a:p>
        </p:txBody>
      </p:sp>
    </p:spTree>
    <p:extLst>
      <p:ext uri="{BB962C8B-B14F-4D97-AF65-F5344CB8AC3E}">
        <p14:creationId xmlns:p14="http://schemas.microsoft.com/office/powerpoint/2010/main" val="1900949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Luật</a:t>
            </a:r>
            <a:r>
              <a:rPr lang="en-US" baseline="0" dirty="0" smtClean="0"/>
              <a:t> </a:t>
            </a:r>
            <a:r>
              <a:rPr lang="en-US" baseline="0" dirty="0" err="1" smtClean="0"/>
              <a:t>pháp</a:t>
            </a:r>
            <a:r>
              <a:rPr lang="en-US" baseline="0" dirty="0" smtClean="0"/>
              <a:t> </a:t>
            </a:r>
            <a:r>
              <a:rPr lang="en-US" baseline="0" dirty="0" err="1" smtClean="0"/>
              <a:t>Việt</a:t>
            </a:r>
            <a:r>
              <a:rPr lang="en-US" baseline="0" dirty="0" smtClean="0"/>
              <a:t> Nam</a:t>
            </a:r>
            <a:endParaRPr lang="en-US" dirty="0" smtClean="0"/>
          </a:p>
          <a:p>
            <a:endParaRPr lang="en-US" dirty="0"/>
          </a:p>
        </p:txBody>
      </p:sp>
      <p:sp>
        <p:nvSpPr>
          <p:cNvPr id="4" name="Slide Number Placeholder 3"/>
          <p:cNvSpPr>
            <a:spLocks noGrp="1"/>
          </p:cNvSpPr>
          <p:nvPr>
            <p:ph type="sldNum" sz="quarter" idx="10"/>
          </p:nvPr>
        </p:nvSpPr>
        <p:spPr/>
        <p:txBody>
          <a:bodyPr/>
          <a:lstStyle/>
          <a:p>
            <a:fld id="{E547FF74-3BAF-448E-87E9-C313BBE18B67}" type="slidenum">
              <a:rPr lang="en-US" smtClean="0"/>
              <a:pPr/>
              <a:t>9</a:t>
            </a:fld>
            <a:endParaRPr lang="en-US"/>
          </a:p>
        </p:txBody>
      </p:sp>
    </p:spTree>
    <p:extLst>
      <p:ext uri="{BB962C8B-B14F-4D97-AF65-F5344CB8AC3E}">
        <p14:creationId xmlns:p14="http://schemas.microsoft.com/office/powerpoint/2010/main" val="133776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5378F97F-D79E-4296-A077-34031EB754B9}"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C9280-1007-46AF-92E9-068F6F36BD95}"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78F97F-D79E-4296-A077-34031EB754B9}"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C9280-1007-46AF-92E9-068F6F36BD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78F97F-D79E-4296-A077-34031EB754B9}" type="datetimeFigureOut">
              <a:rPr lang="en-US" smtClean="0"/>
              <a:pPr/>
              <a:t>4/29/2016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328C9280-1007-46AF-92E9-068F6F36BD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78F97F-D79E-4296-A077-34031EB754B9}"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C9280-1007-46AF-92E9-068F6F36BD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378F97F-D79E-4296-A077-34031EB754B9}"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8C9280-1007-46AF-92E9-068F6F36BD9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378F97F-D79E-4296-A077-34031EB754B9}" type="datetimeFigureOut">
              <a:rPr lang="en-US" smtClean="0"/>
              <a:pPr/>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C9280-1007-46AF-92E9-068F6F36BD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378F97F-D79E-4296-A077-34031EB754B9}" type="datetimeFigureOut">
              <a:rPr lang="en-US" smtClean="0"/>
              <a:pPr/>
              <a:t>4/29/2016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8C9280-1007-46AF-92E9-068F6F36BD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378F97F-D79E-4296-A077-34031EB754B9}" type="datetimeFigureOut">
              <a:rPr lang="en-US" smtClean="0"/>
              <a:pPr/>
              <a:t>4/29/2016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8C9280-1007-46AF-92E9-068F6F36BD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8F97F-D79E-4296-A077-34031EB754B9}" type="datetimeFigureOut">
              <a:rPr lang="en-US" smtClean="0"/>
              <a:pPr/>
              <a:t>4/29/2016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8C9280-1007-46AF-92E9-068F6F36BD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378F97F-D79E-4296-A077-34031EB754B9}" type="datetimeFigureOut">
              <a:rPr lang="en-US" smtClean="0"/>
              <a:pPr/>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8C9280-1007-46AF-92E9-068F6F36BD95}"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5378F97F-D79E-4296-A077-34031EB754B9}" type="datetimeFigureOut">
              <a:rPr lang="en-US" smtClean="0"/>
              <a:pPr/>
              <a:t>4/29/2016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328C9280-1007-46AF-92E9-068F6F36BD9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378F97F-D79E-4296-A077-34031EB754B9}" type="datetimeFigureOut">
              <a:rPr lang="en-US" smtClean="0"/>
              <a:pPr/>
              <a:t>4/29/2016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smtClean="0"/>
              <a:t>Nguyen Bac Truyen</a:t>
            </a: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28C9280-1007-46AF-92E9-068F6F36BD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vanban.chinhphu.vn/portal/page/portal/chinhphu/hethongvanban?class_id=1&amp;mode=detail&amp;document_id=29515"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3.jpg"/><Relationship Id="rId4" Type="http://schemas.openxmlformats.org/officeDocument/2006/relationships/hyperlink" Target="http://thuvienphapluat.vn/van-ban/Bo-may-hanh-chinh/Thong-tu-so-35-2014-TT-BCA-huong-dan-Luat-Cu-tru-Nghi-dinh-31-2014-ND-CP-250168.asp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447800"/>
            <a:ext cx="8077200" cy="4724400"/>
          </a:xfrm>
        </p:spPr>
        <p:txBody>
          <a:bodyPr>
            <a:noAutofit/>
          </a:bodyPr>
          <a:lstStyle/>
          <a:p>
            <a:pPr algn="ctr"/>
            <a:r>
              <a:rPr lang="en-US" sz="6600" dirty="0" err="1" smtClean="0"/>
              <a:t>Quyền</a:t>
            </a:r>
            <a:r>
              <a:rPr lang="en-US" sz="6600" dirty="0" smtClean="0"/>
              <a:t> </a:t>
            </a:r>
            <a:r>
              <a:rPr lang="en-US" sz="6600" dirty="0" err="1" smtClean="0"/>
              <a:t>có</a:t>
            </a:r>
            <a:r>
              <a:rPr lang="en-US" sz="6600" dirty="0" smtClean="0"/>
              <a:t> </a:t>
            </a:r>
            <a:r>
              <a:rPr lang="en-US" sz="6600" dirty="0" err="1" smtClean="0"/>
              <a:t>nơi</a:t>
            </a:r>
            <a:r>
              <a:rPr lang="en-US" sz="6600" dirty="0" smtClean="0"/>
              <a:t> ở </a:t>
            </a:r>
            <a:r>
              <a:rPr lang="en-US" sz="6600" dirty="0" err="1" smtClean="0"/>
              <a:t>hợp</a:t>
            </a:r>
            <a:r>
              <a:rPr lang="en-US" sz="6600" dirty="0" smtClean="0"/>
              <a:t> </a:t>
            </a:r>
            <a:r>
              <a:rPr lang="en-US" sz="6600" dirty="0" err="1" smtClean="0"/>
              <a:t>pháp</a:t>
            </a:r>
            <a:r>
              <a:rPr lang="en-US" sz="6600" dirty="0" smtClean="0"/>
              <a:t>, </a:t>
            </a:r>
            <a:r>
              <a:rPr lang="en-US" sz="6600" dirty="0" err="1" smtClean="0"/>
              <a:t>tự</a:t>
            </a:r>
            <a:r>
              <a:rPr lang="en-US" sz="6600" dirty="0" smtClean="0"/>
              <a:t> do </a:t>
            </a:r>
            <a:r>
              <a:rPr lang="en-US" sz="6600" dirty="0" err="1" smtClean="0"/>
              <a:t>đi</a:t>
            </a:r>
            <a:r>
              <a:rPr lang="en-US" sz="6600" dirty="0" smtClean="0"/>
              <a:t> </a:t>
            </a:r>
            <a:r>
              <a:rPr lang="en-US" sz="6600" dirty="0" err="1" smtClean="0"/>
              <a:t>lại</a:t>
            </a:r>
            <a:r>
              <a:rPr lang="en-US" sz="6600" dirty="0" smtClean="0"/>
              <a:t> </a:t>
            </a:r>
            <a:r>
              <a:rPr lang="en-US" sz="6600" dirty="0" err="1" smtClean="0"/>
              <a:t>và</a:t>
            </a:r>
            <a:r>
              <a:rPr lang="en-US" sz="6600" dirty="0" smtClean="0"/>
              <a:t> </a:t>
            </a:r>
            <a:r>
              <a:rPr lang="en-US" sz="6600" dirty="0" err="1" smtClean="0"/>
              <a:t>cư</a:t>
            </a:r>
            <a:r>
              <a:rPr lang="en-US" sz="6600" dirty="0" smtClean="0"/>
              <a:t> </a:t>
            </a:r>
            <a:r>
              <a:rPr lang="en-US" sz="6600" dirty="0" err="1" smtClean="0"/>
              <a:t>trú</a:t>
            </a:r>
            <a:r>
              <a:rPr lang="en-US" sz="6600" dirty="0"/>
              <a:t>.</a:t>
            </a:r>
            <a:endParaRPr lang="vi-VN" sz="6600" dirty="0"/>
          </a:p>
        </p:txBody>
      </p:sp>
      <p:sp>
        <p:nvSpPr>
          <p:cNvPr id="3" name="Subtitle 2"/>
          <p:cNvSpPr>
            <a:spLocks noGrp="1"/>
          </p:cNvSpPr>
          <p:nvPr>
            <p:ph type="subTitle" idx="1"/>
          </p:nvPr>
        </p:nvSpPr>
        <p:spPr>
          <a:xfrm>
            <a:off x="304800" y="76200"/>
            <a:ext cx="8077200" cy="762000"/>
          </a:xfrm>
        </p:spPr>
        <p:txBody>
          <a:bodyPr>
            <a:normAutofit/>
          </a:bodyPr>
          <a:lstStyle/>
          <a:p>
            <a:r>
              <a:rPr lang="en-US" sz="2800" u="sng" dirty="0" smtClean="0"/>
              <a:t>BÀI SỐ 5:</a:t>
            </a:r>
            <a:endParaRPr lang="en-US" sz="2800" u="sng" dirty="0"/>
          </a:p>
        </p:txBody>
      </p:sp>
    </p:spTree>
    <p:extLst>
      <p:ext uri="{BB962C8B-B14F-4D97-AF65-F5344CB8AC3E}">
        <p14:creationId xmlns:p14="http://schemas.microsoft.com/office/powerpoint/2010/main" val="763859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304800"/>
            <a:ext cx="5791200" cy="978408"/>
          </a:xfrm>
        </p:spPr>
        <p:txBody>
          <a:bodyPr>
            <a:noAutofit/>
          </a:bodyPr>
          <a:lstStyle/>
          <a:p>
            <a:r>
              <a:rPr lang="en-US" sz="3600" b="1" dirty="0" err="1"/>
              <a:t>Những</a:t>
            </a:r>
            <a:r>
              <a:rPr lang="en-US" sz="3600" b="1" dirty="0"/>
              <a:t> </a:t>
            </a:r>
            <a:r>
              <a:rPr lang="en-US" sz="3600" b="1" dirty="0" err="1"/>
              <a:t>hành</a:t>
            </a:r>
            <a:r>
              <a:rPr lang="en-US" sz="3600" b="1" dirty="0"/>
              <a:t> vi </a:t>
            </a:r>
            <a:r>
              <a:rPr lang="en-US" sz="3600" b="1" dirty="0" err="1"/>
              <a:t>vi</a:t>
            </a:r>
            <a:r>
              <a:rPr lang="en-US" sz="3600" b="1" dirty="0"/>
              <a:t> </a:t>
            </a:r>
            <a:r>
              <a:rPr lang="en-US" sz="3600" b="1" dirty="0" err="1"/>
              <a:t>phạm</a:t>
            </a:r>
            <a:r>
              <a:rPr lang="en-US" sz="3600" b="1" dirty="0"/>
              <a:t> </a:t>
            </a:r>
            <a:r>
              <a:rPr lang="en-US" sz="3600" b="1" dirty="0" err="1"/>
              <a:t>pháp</a:t>
            </a:r>
            <a:r>
              <a:rPr lang="en-US" sz="3600" b="1" dirty="0"/>
              <a:t> </a:t>
            </a:r>
            <a:r>
              <a:rPr lang="en-US" sz="3600" b="1" dirty="0" err="1"/>
              <a:t>luật</a:t>
            </a:r>
            <a:r>
              <a:rPr lang="en-US" sz="3600" b="1" dirty="0"/>
              <a:t> </a:t>
            </a:r>
            <a:r>
              <a:rPr lang="en-US" sz="3600" b="1" dirty="0" err="1"/>
              <a:t>của</a:t>
            </a:r>
            <a:r>
              <a:rPr lang="en-US" sz="3600" b="1" dirty="0"/>
              <a:t> </a:t>
            </a:r>
            <a:r>
              <a:rPr lang="en-US" sz="3600" b="1" dirty="0" err="1"/>
              <a:t>công</a:t>
            </a:r>
            <a:r>
              <a:rPr lang="en-US" sz="3600" b="1" dirty="0"/>
              <a:t> an.</a:t>
            </a:r>
            <a:endParaRPr lang="vi-VN" sz="3600" b="1" dirty="0">
              <a:latin typeface="+mn-lt"/>
            </a:endParaRPr>
          </a:p>
        </p:txBody>
      </p:sp>
      <p:sp>
        <p:nvSpPr>
          <p:cNvPr id="9" name="Title 1"/>
          <p:cNvSpPr txBox="1">
            <a:spLocks/>
          </p:cNvSpPr>
          <p:nvPr/>
        </p:nvSpPr>
        <p:spPr>
          <a:xfrm>
            <a:off x="167838" y="469392"/>
            <a:ext cx="2523744" cy="978408"/>
          </a:xfrm>
          <a:prstGeom prst="rect">
            <a:avLst/>
          </a:prstGeom>
        </p:spPr>
        <p:txBody>
          <a:bodyPr vert="horz" lIns="73152" rIns="45720" bIns="0" rtlCol="0" anchor="b">
            <a:noAutofit/>
            <a:scene3d>
              <a:camera prst="orthographicFront"/>
              <a:lightRig rig="threePt" dir="t">
                <a:rot lat="0" lon="0" rev="4800000"/>
              </a:lightRig>
            </a:scene3d>
            <a:sp3d prstMaterial="matte"/>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8800" noProof="0" dirty="0" smtClean="0">
                <a:solidFill>
                  <a:srgbClr val="FF0000"/>
                </a:solidFill>
                <a:latin typeface="+mj-lt"/>
                <a:ea typeface="+mj-ea"/>
                <a:cs typeface="+mj-cs"/>
              </a:rPr>
              <a:t>4.2</a:t>
            </a:r>
            <a:endParaRPr kumimoji="0" lang="vi-VN" sz="8800" b="0" i="0" u="none" strike="noStrike" kern="1200" cap="none" spc="0" normalizeH="0" baseline="0" noProof="0" dirty="0">
              <a:ln>
                <a:noFill/>
              </a:ln>
              <a:solidFill>
                <a:srgbClr val="FF0000"/>
              </a:solidFill>
              <a:effectLst/>
              <a:uLnTx/>
              <a:uFillTx/>
              <a:latin typeface="+mj-lt"/>
              <a:ea typeface="+mj-ea"/>
              <a:cs typeface="+mj-cs"/>
            </a:endParaRPr>
          </a:p>
        </p:txBody>
      </p:sp>
      <p:sp>
        <p:nvSpPr>
          <p:cNvPr id="4" name="Text Placeholder 3"/>
          <p:cNvSpPr>
            <a:spLocks noGrp="1"/>
          </p:cNvSpPr>
          <p:nvPr>
            <p:ph type="body" sz="half" idx="2"/>
          </p:nvPr>
        </p:nvSpPr>
        <p:spPr>
          <a:xfrm>
            <a:off x="167838" y="3200400"/>
            <a:ext cx="4480362" cy="3124200"/>
          </a:xfrm>
        </p:spPr>
        <p:txBody>
          <a:bodyPr>
            <a:normAutofit/>
          </a:bodyPr>
          <a:lstStyle/>
          <a:p>
            <a:r>
              <a:rPr lang="en-US" sz="2800" dirty="0" err="1"/>
              <a:t>Công</a:t>
            </a:r>
            <a:r>
              <a:rPr lang="en-US" sz="2800" dirty="0"/>
              <a:t> an </a:t>
            </a:r>
            <a:r>
              <a:rPr lang="en-US" sz="2800" dirty="0" err="1"/>
              <a:t>ngồi</a:t>
            </a:r>
            <a:r>
              <a:rPr lang="en-US" sz="2800" dirty="0"/>
              <a:t> </a:t>
            </a:r>
            <a:r>
              <a:rPr lang="en-US" sz="2800" dirty="0" err="1"/>
              <a:t>trước</a:t>
            </a:r>
            <a:r>
              <a:rPr lang="en-US" sz="2800" dirty="0"/>
              <a:t> </a:t>
            </a:r>
            <a:r>
              <a:rPr lang="en-US" sz="2800" dirty="0" err="1"/>
              <a:t>cửa</a:t>
            </a:r>
            <a:r>
              <a:rPr lang="en-US" sz="2800" dirty="0"/>
              <a:t> </a:t>
            </a:r>
            <a:r>
              <a:rPr lang="en-US" sz="2800" dirty="0" err="1"/>
              <a:t>nhà</a:t>
            </a:r>
            <a:r>
              <a:rPr lang="en-US" sz="2800" dirty="0"/>
              <a:t> </a:t>
            </a:r>
            <a:r>
              <a:rPr lang="en-US" sz="2800" dirty="0" err="1"/>
              <a:t>người</a:t>
            </a:r>
            <a:r>
              <a:rPr lang="en-US" sz="2800" dirty="0"/>
              <a:t> </a:t>
            </a:r>
            <a:r>
              <a:rPr lang="en-US" sz="2800" dirty="0" err="1"/>
              <a:t>dân</a:t>
            </a:r>
            <a:r>
              <a:rPr lang="en-US" sz="2800" dirty="0"/>
              <a:t>, </a:t>
            </a:r>
            <a:r>
              <a:rPr lang="en-US" sz="2800" dirty="0" err="1"/>
              <a:t>đe</a:t>
            </a:r>
            <a:r>
              <a:rPr lang="en-US" sz="2800" dirty="0"/>
              <a:t> </a:t>
            </a:r>
            <a:r>
              <a:rPr lang="en-US" sz="2800" dirty="0" err="1"/>
              <a:t>dọa</a:t>
            </a:r>
            <a:r>
              <a:rPr lang="en-US" sz="2800" dirty="0"/>
              <a:t> </a:t>
            </a:r>
            <a:r>
              <a:rPr lang="en-US" sz="2800" dirty="0" err="1"/>
              <a:t>người</a:t>
            </a:r>
            <a:r>
              <a:rPr lang="en-US" sz="2800" dirty="0"/>
              <a:t> </a:t>
            </a:r>
            <a:r>
              <a:rPr lang="en-US" sz="2800" dirty="0" err="1"/>
              <a:t>dân</a:t>
            </a:r>
            <a:r>
              <a:rPr lang="en-US" sz="2800" dirty="0"/>
              <a:t> </a:t>
            </a:r>
            <a:r>
              <a:rPr lang="en-US" sz="2800" dirty="0" err="1"/>
              <a:t>ra</a:t>
            </a:r>
            <a:r>
              <a:rPr lang="en-US" sz="2800" dirty="0"/>
              <a:t> </a:t>
            </a:r>
            <a:r>
              <a:rPr lang="en-US" sz="2800" dirty="0" err="1"/>
              <a:t>khỏi</a:t>
            </a:r>
            <a:r>
              <a:rPr lang="en-US" sz="2800" dirty="0"/>
              <a:t> </a:t>
            </a:r>
            <a:r>
              <a:rPr lang="en-US" sz="2800" dirty="0" err="1"/>
              <a:t>nhà</a:t>
            </a:r>
            <a:r>
              <a:rPr lang="en-US" sz="2800" dirty="0"/>
              <a:t>.</a:t>
            </a:r>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30178" y="2667000"/>
            <a:ext cx="4330350" cy="2819400"/>
          </a:xfrm>
        </p:spPr>
      </p:pic>
    </p:spTree>
    <p:extLst>
      <p:ext uri="{BB962C8B-B14F-4D97-AF65-F5344CB8AC3E}">
        <p14:creationId xmlns:p14="http://schemas.microsoft.com/office/powerpoint/2010/main" val="4180104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67838" y="469392"/>
            <a:ext cx="2523744" cy="978408"/>
          </a:xfrm>
          <a:prstGeom prst="rect">
            <a:avLst/>
          </a:prstGeom>
        </p:spPr>
        <p:txBody>
          <a:bodyPr vert="horz" lIns="73152" rIns="45720" bIns="0" rtlCol="0" anchor="b">
            <a:noAutofit/>
            <a:scene3d>
              <a:camera prst="orthographicFront"/>
              <a:lightRig rig="threePt" dir="t">
                <a:rot lat="0" lon="0" rev="4800000"/>
              </a:lightRig>
            </a:scene3d>
            <a:sp3d prstMaterial="matte"/>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8800" noProof="0" dirty="0" smtClean="0">
                <a:solidFill>
                  <a:srgbClr val="FF0000"/>
                </a:solidFill>
                <a:latin typeface="+mj-lt"/>
                <a:ea typeface="+mj-ea"/>
                <a:cs typeface="+mj-cs"/>
              </a:rPr>
              <a:t>4</a:t>
            </a:r>
            <a:r>
              <a:rPr kumimoji="0" lang="de-DE" sz="8800" b="0" i="0" u="none" strike="noStrike" kern="1200" cap="none" spc="0" normalizeH="0" baseline="0" noProof="0" dirty="0" smtClean="0">
                <a:ln>
                  <a:noFill/>
                </a:ln>
                <a:solidFill>
                  <a:srgbClr val="FF0000"/>
                </a:solidFill>
                <a:effectLst/>
                <a:uLnTx/>
                <a:uFillTx/>
                <a:latin typeface="+mj-lt"/>
                <a:ea typeface="+mj-ea"/>
                <a:cs typeface="+mj-cs"/>
              </a:rPr>
              <a:t>.3</a:t>
            </a:r>
            <a:endParaRPr kumimoji="0" lang="vi-VN" sz="8800" b="0" i="0" u="none" strike="noStrike" kern="1200" cap="none" spc="0" normalizeH="0" baseline="0" noProof="0" dirty="0">
              <a:ln>
                <a:noFill/>
              </a:ln>
              <a:solidFill>
                <a:srgbClr val="FF0000"/>
              </a:solidFill>
              <a:effectLst/>
              <a:uLnTx/>
              <a:uFillTx/>
              <a:latin typeface="+mj-lt"/>
              <a:ea typeface="+mj-ea"/>
              <a:cs typeface="+mj-cs"/>
            </a:endParaRPr>
          </a:p>
        </p:txBody>
      </p:sp>
      <p:sp>
        <p:nvSpPr>
          <p:cNvPr id="11" name="Title 1"/>
          <p:cNvSpPr>
            <a:spLocks noGrp="1"/>
          </p:cNvSpPr>
          <p:nvPr>
            <p:ph type="title"/>
          </p:nvPr>
        </p:nvSpPr>
        <p:spPr>
          <a:xfrm>
            <a:off x="3200400" y="304800"/>
            <a:ext cx="5791200" cy="978408"/>
          </a:xfrm>
        </p:spPr>
        <p:txBody>
          <a:bodyPr>
            <a:noAutofit/>
          </a:bodyPr>
          <a:lstStyle/>
          <a:p>
            <a:r>
              <a:rPr lang="en-US" sz="3600" b="1" dirty="0" err="1"/>
              <a:t>Những</a:t>
            </a:r>
            <a:r>
              <a:rPr lang="en-US" sz="3600" b="1" dirty="0"/>
              <a:t> </a:t>
            </a:r>
            <a:r>
              <a:rPr lang="en-US" sz="3600" b="1" dirty="0" err="1"/>
              <a:t>hành</a:t>
            </a:r>
            <a:r>
              <a:rPr lang="en-US" sz="3600" b="1" dirty="0"/>
              <a:t> vi </a:t>
            </a:r>
            <a:r>
              <a:rPr lang="en-US" sz="3600" b="1" dirty="0" err="1"/>
              <a:t>vi</a:t>
            </a:r>
            <a:r>
              <a:rPr lang="en-US" sz="3600" b="1" dirty="0"/>
              <a:t> </a:t>
            </a:r>
            <a:r>
              <a:rPr lang="en-US" sz="3600" b="1" dirty="0" err="1"/>
              <a:t>phạm</a:t>
            </a:r>
            <a:r>
              <a:rPr lang="en-US" sz="3600" b="1" dirty="0"/>
              <a:t> </a:t>
            </a:r>
            <a:r>
              <a:rPr lang="en-US" sz="3600" b="1" dirty="0" err="1"/>
              <a:t>pháp</a:t>
            </a:r>
            <a:r>
              <a:rPr lang="en-US" sz="3600" b="1" dirty="0"/>
              <a:t> </a:t>
            </a:r>
            <a:r>
              <a:rPr lang="en-US" sz="3600" b="1" dirty="0" err="1"/>
              <a:t>luật</a:t>
            </a:r>
            <a:r>
              <a:rPr lang="en-US" sz="3600" b="1" dirty="0"/>
              <a:t> </a:t>
            </a:r>
            <a:r>
              <a:rPr lang="en-US" sz="3600" b="1" dirty="0" err="1"/>
              <a:t>của</a:t>
            </a:r>
            <a:r>
              <a:rPr lang="en-US" sz="3600" b="1" dirty="0"/>
              <a:t> </a:t>
            </a:r>
            <a:r>
              <a:rPr lang="en-US" sz="3600" b="1" dirty="0" err="1"/>
              <a:t>công</a:t>
            </a:r>
            <a:r>
              <a:rPr lang="en-US" sz="3600" b="1" dirty="0"/>
              <a:t> an.</a:t>
            </a:r>
            <a:endParaRPr lang="vi-VN" sz="3600" b="1" dirty="0">
              <a:latin typeface="+mn-lt"/>
            </a:endParaRPr>
          </a:p>
        </p:txBody>
      </p:sp>
      <p:sp>
        <p:nvSpPr>
          <p:cNvPr id="30724" name="AutoShape 4" descr="Image result for unversehrthe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30726" name="AutoShape 6" descr="chicks-712702_1920"/>
          <p:cNvSpPr>
            <a:spLocks noChangeAspect="1" noChangeArrowheads="1"/>
          </p:cNvSpPr>
          <p:nvPr/>
        </p:nvSpPr>
        <p:spPr bwMode="auto">
          <a:xfrm>
            <a:off x="155575" y="-1889125"/>
            <a:ext cx="5953125" cy="3943350"/>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2" name="Text Placeholder 1"/>
          <p:cNvSpPr>
            <a:spLocks noGrp="1"/>
          </p:cNvSpPr>
          <p:nvPr>
            <p:ph type="body" sz="half" idx="2"/>
          </p:nvPr>
        </p:nvSpPr>
        <p:spPr>
          <a:xfrm>
            <a:off x="167838" y="3124200"/>
            <a:ext cx="3337362" cy="1371600"/>
          </a:xfrm>
        </p:spPr>
        <p:txBody>
          <a:bodyPr>
            <a:normAutofit/>
          </a:bodyPr>
          <a:lstStyle/>
          <a:p>
            <a:r>
              <a:rPr lang="en-US" sz="2800" dirty="0" err="1"/>
              <a:t>Bị</a:t>
            </a:r>
            <a:r>
              <a:rPr lang="en-US" sz="2800" dirty="0"/>
              <a:t> </a:t>
            </a:r>
            <a:r>
              <a:rPr lang="en-US" sz="2800" dirty="0" err="1"/>
              <a:t>cấm</a:t>
            </a:r>
            <a:r>
              <a:rPr lang="en-US" sz="2800" dirty="0"/>
              <a:t> </a:t>
            </a:r>
            <a:r>
              <a:rPr lang="en-US" sz="2800" dirty="0" err="1"/>
              <a:t>xuất</a:t>
            </a:r>
            <a:r>
              <a:rPr lang="en-US" sz="2800" dirty="0"/>
              <a:t> </a:t>
            </a:r>
            <a:r>
              <a:rPr lang="en-US" sz="2800" dirty="0" err="1" smtClean="0"/>
              <a:t>cảnh</a:t>
            </a:r>
            <a:r>
              <a:rPr lang="en-US" sz="2800" dirty="0" smtClean="0"/>
              <a:t> </a:t>
            </a:r>
            <a:r>
              <a:rPr lang="en-US" sz="2800" dirty="0" err="1" smtClean="0"/>
              <a:t>tùy</a:t>
            </a:r>
            <a:r>
              <a:rPr lang="en-US" sz="2800" dirty="0" smtClean="0"/>
              <a:t> </a:t>
            </a:r>
            <a:r>
              <a:rPr lang="en-US" sz="2800" dirty="0" err="1" smtClean="0"/>
              <a:t>tiện</a:t>
            </a:r>
            <a:r>
              <a:rPr lang="en-US" sz="2800" dirty="0" smtClean="0"/>
              <a:t>.</a:t>
            </a:r>
            <a:endParaRPr lang="en-US" sz="2800" dirty="0"/>
          </a:p>
        </p:txBody>
      </p:sp>
      <p:pic>
        <p:nvPicPr>
          <p:cNvPr id="2050" name="Picture 2" descr="C:\Users\Lenovo\Downloads\download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008" y="2362200"/>
            <a:ext cx="489857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026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67838" y="3429000"/>
            <a:ext cx="4099362" cy="762000"/>
          </a:xfrm>
        </p:spPr>
        <p:txBody>
          <a:bodyPr>
            <a:normAutofit/>
          </a:bodyPr>
          <a:lstStyle/>
          <a:p>
            <a:r>
              <a:rPr lang="en-US" sz="2400" b="1" dirty="0" err="1" smtClean="0">
                <a:latin typeface="Corbel" pitchFamily="34" charset="0"/>
              </a:rPr>
              <a:t>Bị</a:t>
            </a:r>
            <a:r>
              <a:rPr lang="en-US" sz="2400" b="1" dirty="0" smtClean="0">
                <a:latin typeface="Corbel" pitchFamily="34" charset="0"/>
              </a:rPr>
              <a:t> </a:t>
            </a:r>
            <a:r>
              <a:rPr lang="en-US" sz="2400" b="1" dirty="0" err="1" smtClean="0">
                <a:latin typeface="Corbel" pitchFamily="34" charset="0"/>
              </a:rPr>
              <a:t>cấm</a:t>
            </a:r>
            <a:r>
              <a:rPr lang="en-US" sz="2400" b="1" dirty="0">
                <a:latin typeface="Corbel" pitchFamily="34" charset="0"/>
              </a:rPr>
              <a:t> </a:t>
            </a:r>
            <a:r>
              <a:rPr lang="en-US" sz="2400" b="1" dirty="0" err="1" smtClean="0">
                <a:latin typeface="Corbel" pitchFamily="34" charset="0"/>
              </a:rPr>
              <a:t>nhập</a:t>
            </a:r>
            <a:r>
              <a:rPr lang="en-US" sz="2400" b="1" dirty="0" smtClean="0">
                <a:latin typeface="Corbel" pitchFamily="34" charset="0"/>
              </a:rPr>
              <a:t> </a:t>
            </a:r>
            <a:r>
              <a:rPr lang="en-US" sz="2400" b="1" dirty="0" err="1" smtClean="0">
                <a:latin typeface="Corbel" pitchFamily="34" charset="0"/>
              </a:rPr>
              <a:t>cảnh</a:t>
            </a:r>
            <a:r>
              <a:rPr lang="en-US" sz="2400" b="1" dirty="0" smtClean="0">
                <a:latin typeface="Corbel" pitchFamily="34" charset="0"/>
              </a:rPr>
              <a:t> </a:t>
            </a:r>
            <a:r>
              <a:rPr lang="en-US" sz="2400" b="1" dirty="0" err="1" smtClean="0">
                <a:latin typeface="Corbel" pitchFamily="34" charset="0"/>
              </a:rPr>
              <a:t>tùy</a:t>
            </a:r>
            <a:r>
              <a:rPr lang="en-US" sz="2400" b="1" dirty="0" smtClean="0">
                <a:latin typeface="Corbel" pitchFamily="34" charset="0"/>
              </a:rPr>
              <a:t> </a:t>
            </a:r>
            <a:r>
              <a:rPr lang="en-US" sz="2400" b="1" dirty="0" err="1" smtClean="0">
                <a:latin typeface="Corbel" pitchFamily="34" charset="0"/>
              </a:rPr>
              <a:t>tiện</a:t>
            </a:r>
            <a:endParaRPr lang="en-US" sz="2400" b="1" dirty="0" smtClean="0">
              <a:latin typeface="Corbel" pitchFamily="34" charset="0"/>
            </a:endParaRPr>
          </a:p>
          <a:p>
            <a:endParaRPr lang="vi-VN" sz="2400" b="1" dirty="0">
              <a:latin typeface="Corbel" pitchFamily="34" charset="0"/>
            </a:endParaRPr>
          </a:p>
        </p:txBody>
      </p:sp>
      <p:sp>
        <p:nvSpPr>
          <p:cNvPr id="10" name="Title 1"/>
          <p:cNvSpPr txBox="1">
            <a:spLocks/>
          </p:cNvSpPr>
          <p:nvPr/>
        </p:nvSpPr>
        <p:spPr>
          <a:xfrm>
            <a:off x="167838" y="469392"/>
            <a:ext cx="2523744" cy="978408"/>
          </a:xfrm>
          <a:prstGeom prst="rect">
            <a:avLst/>
          </a:prstGeom>
        </p:spPr>
        <p:txBody>
          <a:bodyPr vert="horz" lIns="73152" rIns="45720" bIns="0" rtlCol="0" anchor="b">
            <a:noAutofit/>
            <a:scene3d>
              <a:camera prst="orthographicFront"/>
              <a:lightRig rig="threePt" dir="t">
                <a:rot lat="0" lon="0" rev="4800000"/>
              </a:lightRig>
            </a:scene3d>
            <a:sp3d prstMaterial="matte"/>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8800" noProof="0" dirty="0" smtClean="0">
                <a:solidFill>
                  <a:srgbClr val="FF0000"/>
                </a:solidFill>
                <a:latin typeface="+mj-lt"/>
                <a:ea typeface="+mj-ea"/>
                <a:cs typeface="+mj-cs"/>
              </a:rPr>
              <a:t>4</a:t>
            </a:r>
            <a:r>
              <a:rPr kumimoji="0" lang="de-DE" sz="8800" b="0" i="0" u="none" strike="noStrike" kern="1200" cap="none" spc="0" normalizeH="0" baseline="0" noProof="0" dirty="0" smtClean="0">
                <a:ln>
                  <a:noFill/>
                </a:ln>
                <a:solidFill>
                  <a:srgbClr val="FF0000"/>
                </a:solidFill>
                <a:effectLst/>
                <a:uLnTx/>
                <a:uFillTx/>
                <a:latin typeface="+mj-lt"/>
                <a:ea typeface="+mj-ea"/>
                <a:cs typeface="+mj-cs"/>
              </a:rPr>
              <a:t>.4</a:t>
            </a:r>
            <a:endParaRPr kumimoji="0" lang="vi-VN" sz="8800" b="0" i="0" u="none" strike="noStrike" kern="1200" cap="none" spc="0" normalizeH="0" baseline="0" noProof="0" dirty="0">
              <a:ln>
                <a:noFill/>
              </a:ln>
              <a:solidFill>
                <a:srgbClr val="FF0000"/>
              </a:solidFill>
              <a:effectLst/>
              <a:uLnTx/>
              <a:uFillTx/>
              <a:latin typeface="+mj-lt"/>
              <a:ea typeface="+mj-ea"/>
              <a:cs typeface="+mj-cs"/>
            </a:endParaRPr>
          </a:p>
        </p:txBody>
      </p:sp>
      <p:sp>
        <p:nvSpPr>
          <p:cNvPr id="11" name="Title 1"/>
          <p:cNvSpPr>
            <a:spLocks noGrp="1"/>
          </p:cNvSpPr>
          <p:nvPr>
            <p:ph type="title"/>
          </p:nvPr>
        </p:nvSpPr>
        <p:spPr>
          <a:xfrm>
            <a:off x="3200400" y="304800"/>
            <a:ext cx="5791200" cy="978408"/>
          </a:xfrm>
        </p:spPr>
        <p:txBody>
          <a:bodyPr>
            <a:noAutofit/>
          </a:bodyPr>
          <a:lstStyle/>
          <a:p>
            <a:r>
              <a:rPr lang="en-US" sz="3600" b="1" dirty="0" err="1"/>
              <a:t>Những</a:t>
            </a:r>
            <a:r>
              <a:rPr lang="en-US" sz="3600" b="1" dirty="0"/>
              <a:t> </a:t>
            </a:r>
            <a:r>
              <a:rPr lang="en-US" sz="3600" b="1" dirty="0" err="1"/>
              <a:t>hành</a:t>
            </a:r>
            <a:r>
              <a:rPr lang="en-US" sz="3600" b="1" dirty="0"/>
              <a:t> vi </a:t>
            </a:r>
            <a:r>
              <a:rPr lang="en-US" sz="3600" b="1" dirty="0" err="1"/>
              <a:t>vi</a:t>
            </a:r>
            <a:r>
              <a:rPr lang="en-US" sz="3600" b="1" dirty="0"/>
              <a:t> </a:t>
            </a:r>
            <a:r>
              <a:rPr lang="en-US" sz="3600" b="1" dirty="0" err="1"/>
              <a:t>phạm</a:t>
            </a:r>
            <a:r>
              <a:rPr lang="en-US" sz="3600" b="1" dirty="0"/>
              <a:t> </a:t>
            </a:r>
            <a:r>
              <a:rPr lang="en-US" sz="3600" b="1" dirty="0" err="1"/>
              <a:t>pháp</a:t>
            </a:r>
            <a:r>
              <a:rPr lang="en-US" sz="3600" b="1" dirty="0"/>
              <a:t> </a:t>
            </a:r>
            <a:r>
              <a:rPr lang="en-US" sz="3600" b="1" dirty="0" err="1"/>
              <a:t>luật</a:t>
            </a:r>
            <a:r>
              <a:rPr lang="en-US" sz="3600" b="1" dirty="0"/>
              <a:t> </a:t>
            </a:r>
            <a:r>
              <a:rPr lang="en-US" sz="3600" b="1" dirty="0" err="1"/>
              <a:t>của</a:t>
            </a:r>
            <a:r>
              <a:rPr lang="en-US" sz="3600" b="1" dirty="0"/>
              <a:t> </a:t>
            </a:r>
            <a:r>
              <a:rPr lang="en-US" sz="3600" b="1" dirty="0" err="1"/>
              <a:t>công</a:t>
            </a:r>
            <a:r>
              <a:rPr lang="en-US" sz="3600" b="1" dirty="0"/>
              <a:t> an.</a:t>
            </a:r>
            <a:endParaRPr lang="vi-VN" sz="3600" b="1" dirty="0">
              <a:latin typeface="+mn-l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43400" y="2438400"/>
            <a:ext cx="4499811" cy="2514600"/>
          </a:xfrm>
        </p:spPr>
      </p:pic>
    </p:spTree>
    <p:extLst>
      <p:ext uri="{BB962C8B-B14F-4D97-AF65-F5344CB8AC3E}">
        <p14:creationId xmlns:p14="http://schemas.microsoft.com/office/powerpoint/2010/main" val="29860268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304800"/>
            <a:ext cx="5791200" cy="978408"/>
          </a:xfrm>
        </p:spPr>
        <p:txBody>
          <a:bodyPr>
            <a:noAutofit/>
          </a:bodyPr>
          <a:lstStyle/>
          <a:p>
            <a:r>
              <a:rPr lang="vi-VN" sz="3600" b="1" dirty="0" smtClean="0"/>
              <a:t>Bài t</a:t>
            </a:r>
            <a:r>
              <a:rPr lang="en-US" sz="3600" b="1" dirty="0" err="1" smtClean="0"/>
              <a:t>hảo</a:t>
            </a:r>
            <a:r>
              <a:rPr lang="en-US" sz="3600" b="1" dirty="0" smtClean="0"/>
              <a:t> </a:t>
            </a:r>
            <a:r>
              <a:rPr lang="en-US" sz="3600" b="1" dirty="0" err="1" smtClean="0"/>
              <a:t>luận</a:t>
            </a:r>
            <a:r>
              <a:rPr lang="en-US" sz="3600" b="1" dirty="0" smtClean="0"/>
              <a:t> </a:t>
            </a:r>
            <a:r>
              <a:rPr lang="en-US" sz="3600" b="1" dirty="0" err="1" smtClean="0"/>
              <a:t>số</a:t>
            </a:r>
            <a:r>
              <a:rPr lang="en-US" sz="3600" b="1" dirty="0" smtClean="0"/>
              <a:t> 1.</a:t>
            </a:r>
            <a:endParaRPr lang="vi-VN" sz="3600" b="1" dirty="0"/>
          </a:p>
        </p:txBody>
      </p:sp>
      <p:sp>
        <p:nvSpPr>
          <p:cNvPr id="4" name="Text Placeholder 3"/>
          <p:cNvSpPr>
            <a:spLocks noGrp="1"/>
          </p:cNvSpPr>
          <p:nvPr>
            <p:ph type="body" sz="half" idx="2"/>
          </p:nvPr>
        </p:nvSpPr>
        <p:spPr/>
        <p:txBody>
          <a:bodyPr>
            <a:noAutofit/>
          </a:bodyPr>
          <a:lstStyle/>
          <a:p>
            <a:r>
              <a:rPr lang="en-US" sz="3200" dirty="0" err="1" smtClean="0"/>
              <a:t>Hộ</a:t>
            </a:r>
            <a:r>
              <a:rPr lang="en-US" sz="3200" dirty="0" smtClean="0"/>
              <a:t> </a:t>
            </a:r>
            <a:r>
              <a:rPr lang="en-US" sz="3200" dirty="0" err="1" smtClean="0"/>
              <a:t>khẩu</a:t>
            </a:r>
            <a:r>
              <a:rPr lang="en-US" sz="3200" dirty="0" smtClean="0"/>
              <a:t> </a:t>
            </a:r>
            <a:r>
              <a:rPr lang="en-US" sz="3200" dirty="0" err="1" smtClean="0"/>
              <a:t>giới</a:t>
            </a:r>
            <a:r>
              <a:rPr lang="en-US" sz="3200" dirty="0" smtClean="0"/>
              <a:t> </a:t>
            </a:r>
            <a:r>
              <a:rPr lang="en-US" sz="3200" dirty="0" err="1" smtClean="0"/>
              <a:t>hạn</a:t>
            </a:r>
            <a:r>
              <a:rPr lang="en-US" sz="3200" dirty="0" smtClean="0"/>
              <a:t> </a:t>
            </a:r>
            <a:r>
              <a:rPr lang="en-US" sz="3200" dirty="0" err="1" smtClean="0"/>
              <a:t>như</a:t>
            </a:r>
            <a:r>
              <a:rPr lang="en-US" sz="3200" dirty="0" smtClean="0"/>
              <a:t> </a:t>
            </a:r>
            <a:r>
              <a:rPr lang="en-US" sz="3200" dirty="0" err="1" smtClean="0"/>
              <a:t>thế</a:t>
            </a:r>
            <a:r>
              <a:rPr lang="en-US" sz="3200" dirty="0" smtClean="0"/>
              <a:t> </a:t>
            </a:r>
            <a:r>
              <a:rPr lang="en-US" sz="3200" dirty="0" err="1" smtClean="0"/>
              <a:t>nào</a:t>
            </a:r>
            <a:r>
              <a:rPr lang="en-US" sz="3200" dirty="0" smtClean="0"/>
              <a:t> </a:t>
            </a:r>
            <a:r>
              <a:rPr lang="en-US" sz="3200" dirty="0" err="1" smtClean="0"/>
              <a:t>đối</a:t>
            </a:r>
            <a:r>
              <a:rPr lang="en-US" sz="3200" dirty="0" smtClean="0"/>
              <a:t> </a:t>
            </a:r>
            <a:r>
              <a:rPr lang="en-US" sz="3200" dirty="0" err="1" smtClean="0"/>
              <a:t>với</a:t>
            </a:r>
            <a:r>
              <a:rPr lang="en-US" sz="3200" dirty="0" smtClean="0"/>
              <a:t> </a:t>
            </a:r>
            <a:r>
              <a:rPr lang="en-US" sz="3200" dirty="0" err="1" smtClean="0"/>
              <a:t>quyền</a:t>
            </a:r>
            <a:r>
              <a:rPr lang="en-US" sz="3200" dirty="0" smtClean="0"/>
              <a:t> </a:t>
            </a:r>
            <a:r>
              <a:rPr lang="en-US" sz="3200" dirty="0" err="1" smtClean="0"/>
              <a:t>tự</a:t>
            </a:r>
            <a:r>
              <a:rPr lang="en-US" sz="3200" dirty="0" smtClean="0"/>
              <a:t> do </a:t>
            </a:r>
            <a:r>
              <a:rPr lang="en-US" sz="3200" dirty="0" err="1" smtClean="0"/>
              <a:t>cư</a:t>
            </a:r>
            <a:r>
              <a:rPr lang="en-US" sz="3200" dirty="0" smtClean="0"/>
              <a:t> </a:t>
            </a:r>
            <a:r>
              <a:rPr lang="en-US" sz="3200" dirty="0" err="1" smtClean="0"/>
              <a:t>trú</a:t>
            </a:r>
            <a:r>
              <a:rPr lang="en-US" sz="3200" dirty="0"/>
              <a:t>?</a:t>
            </a:r>
            <a:endParaRPr lang="vi-VN" sz="3200" dirty="0" smtClean="0"/>
          </a:p>
          <a:p>
            <a:endParaRPr lang="vi-VN" sz="3200" dirty="0"/>
          </a:p>
        </p:txBody>
      </p:sp>
      <p:sp>
        <p:nvSpPr>
          <p:cNvPr id="6" name="Title 1"/>
          <p:cNvSpPr txBox="1">
            <a:spLocks/>
          </p:cNvSpPr>
          <p:nvPr/>
        </p:nvSpPr>
        <p:spPr>
          <a:xfrm>
            <a:off x="167838" y="469392"/>
            <a:ext cx="2523744" cy="978408"/>
          </a:xfrm>
          <a:prstGeom prst="rect">
            <a:avLst/>
          </a:prstGeom>
        </p:spPr>
        <p:txBody>
          <a:bodyPr vert="horz" lIns="73152" rIns="45720" bIns="0" rtlCol="0" anchor="b">
            <a:noAutofit/>
            <a:scene3d>
              <a:camera prst="orthographicFront"/>
              <a:lightRig rig="threePt" dir="t">
                <a:rot lat="0" lon="0" rev="4800000"/>
              </a:lightRig>
            </a:scene3d>
            <a:sp3d prstMaterial="matte"/>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8800" dirty="0">
                <a:solidFill>
                  <a:srgbClr val="FF0000"/>
                </a:solidFill>
                <a:latin typeface="+mj-lt"/>
                <a:ea typeface="+mj-ea"/>
                <a:cs typeface="+mj-cs"/>
              </a:rPr>
              <a:t>5</a:t>
            </a:r>
            <a:r>
              <a:rPr lang="de-DE" sz="8800" dirty="0" smtClean="0">
                <a:solidFill>
                  <a:srgbClr val="FF0000"/>
                </a:solidFill>
                <a:latin typeface="+mj-lt"/>
                <a:ea typeface="+mj-ea"/>
                <a:cs typeface="+mj-cs"/>
              </a:rPr>
              <a:t>.1</a:t>
            </a:r>
            <a:endParaRPr kumimoji="0" lang="vi-VN" sz="8800" b="0" i="0" u="none" strike="noStrike" kern="1200" cap="none" spc="0" normalizeH="0" baseline="0" noProof="0" dirty="0">
              <a:ln>
                <a:noFill/>
              </a:ln>
              <a:solidFill>
                <a:srgbClr val="FF0000"/>
              </a:solidFill>
              <a:effectLst/>
              <a:uLnTx/>
              <a:uFillTx/>
              <a:latin typeface="+mj-lt"/>
              <a:ea typeface="+mj-ea"/>
              <a:cs typeface="+mj-cs"/>
            </a:endParaRPr>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l="11417" r="11417"/>
          <a:stretch>
            <a:fillRect/>
          </a:stretch>
        </p:blipFill>
        <p:spPr>
          <a:xfrm>
            <a:off x="3429000" y="1905000"/>
            <a:ext cx="4741239" cy="4077792"/>
          </a:xfrm>
        </p:spPr>
      </p:pic>
    </p:spTree>
    <p:extLst>
      <p:ext uri="{BB962C8B-B14F-4D97-AF65-F5344CB8AC3E}">
        <p14:creationId xmlns:p14="http://schemas.microsoft.com/office/powerpoint/2010/main" val="1280915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048000" y="152400"/>
            <a:ext cx="5867400" cy="978408"/>
          </a:xfrm>
        </p:spPr>
        <p:txBody>
          <a:bodyPr>
            <a:noAutofit/>
          </a:bodyPr>
          <a:lstStyle/>
          <a:p>
            <a:r>
              <a:rPr lang="vi-VN" sz="3600" b="1" dirty="0" smtClean="0"/>
              <a:t>Bài </a:t>
            </a:r>
            <a:r>
              <a:rPr lang="en-US" sz="3600" b="1" dirty="0" err="1" smtClean="0"/>
              <a:t>thảo</a:t>
            </a:r>
            <a:r>
              <a:rPr lang="en-US" sz="3600" b="1" dirty="0" smtClean="0"/>
              <a:t> </a:t>
            </a:r>
            <a:r>
              <a:rPr lang="en-US" sz="3600" b="1" dirty="0" err="1" smtClean="0"/>
              <a:t>luận</a:t>
            </a:r>
            <a:r>
              <a:rPr lang="en-US" sz="3600" b="1" dirty="0" smtClean="0"/>
              <a:t> </a:t>
            </a:r>
            <a:r>
              <a:rPr lang="en-US" sz="3600" b="1" dirty="0" err="1" smtClean="0"/>
              <a:t>số</a:t>
            </a:r>
            <a:r>
              <a:rPr lang="en-US" sz="3600" b="1" dirty="0" smtClean="0"/>
              <a:t> 2.</a:t>
            </a:r>
            <a:endParaRPr lang="vi-VN" sz="3600" b="1" dirty="0"/>
          </a:p>
        </p:txBody>
      </p:sp>
      <p:sp>
        <p:nvSpPr>
          <p:cNvPr id="4" name="Text Placeholder 3"/>
          <p:cNvSpPr>
            <a:spLocks noGrp="1"/>
          </p:cNvSpPr>
          <p:nvPr>
            <p:ph type="body" sz="half" idx="2"/>
          </p:nvPr>
        </p:nvSpPr>
        <p:spPr/>
        <p:txBody>
          <a:bodyPr>
            <a:normAutofit/>
          </a:bodyPr>
          <a:lstStyle/>
          <a:p>
            <a:r>
              <a:rPr lang="en-US" sz="3200" dirty="0" err="1" smtClean="0"/>
              <a:t>Phòng</a:t>
            </a:r>
            <a:r>
              <a:rPr lang="en-US" sz="3200" dirty="0" smtClean="0"/>
              <a:t> </a:t>
            </a:r>
            <a:r>
              <a:rPr lang="en-US" sz="3200" dirty="0" err="1" smtClean="0"/>
              <a:t>nghỉ</a:t>
            </a:r>
            <a:r>
              <a:rPr lang="en-US" sz="3200" dirty="0" smtClean="0"/>
              <a:t> </a:t>
            </a:r>
            <a:r>
              <a:rPr lang="en-US" sz="3200" dirty="0" err="1" smtClean="0"/>
              <a:t>của</a:t>
            </a:r>
            <a:r>
              <a:rPr lang="en-US" sz="3200" dirty="0" smtClean="0"/>
              <a:t> </a:t>
            </a:r>
            <a:r>
              <a:rPr lang="en-US" sz="3200" dirty="0" err="1" smtClean="0"/>
              <a:t>khách</a:t>
            </a:r>
            <a:r>
              <a:rPr lang="en-US" sz="3200" dirty="0" smtClean="0"/>
              <a:t> </a:t>
            </a:r>
            <a:r>
              <a:rPr lang="en-US" sz="3200" dirty="0" err="1" smtClean="0"/>
              <a:t>sạn</a:t>
            </a:r>
            <a:r>
              <a:rPr lang="en-US" sz="3200" dirty="0" smtClean="0"/>
              <a:t>/</a:t>
            </a:r>
            <a:r>
              <a:rPr lang="en-US" sz="3200" dirty="0" err="1" smtClean="0"/>
              <a:t>nhà</a:t>
            </a:r>
            <a:r>
              <a:rPr lang="en-US" sz="3200" dirty="0" smtClean="0"/>
              <a:t> </a:t>
            </a:r>
            <a:r>
              <a:rPr lang="en-US" sz="3200" dirty="0" err="1" smtClean="0"/>
              <a:t>trọ</a:t>
            </a:r>
            <a:r>
              <a:rPr lang="en-US" sz="3200" dirty="0" smtClean="0"/>
              <a:t> </a:t>
            </a:r>
            <a:r>
              <a:rPr lang="en-US" sz="3200" dirty="0" err="1" smtClean="0"/>
              <a:t>bạn</a:t>
            </a:r>
            <a:r>
              <a:rPr lang="en-US" sz="3200" dirty="0" smtClean="0"/>
              <a:t> </a:t>
            </a:r>
            <a:r>
              <a:rPr lang="en-US" sz="3200" dirty="0" err="1" smtClean="0"/>
              <a:t>đang</a:t>
            </a:r>
            <a:r>
              <a:rPr lang="en-US" sz="3200" dirty="0" smtClean="0"/>
              <a:t> </a:t>
            </a:r>
            <a:r>
              <a:rPr lang="en-US" sz="3200" dirty="0" err="1" smtClean="0"/>
              <a:t>thuê</a:t>
            </a:r>
            <a:r>
              <a:rPr lang="en-US" sz="3200" dirty="0" smtClean="0"/>
              <a:t>, </a:t>
            </a:r>
            <a:r>
              <a:rPr lang="en-US" sz="3200" dirty="0" err="1" smtClean="0"/>
              <a:t>có</a:t>
            </a:r>
            <a:r>
              <a:rPr lang="en-US" sz="3200" dirty="0" smtClean="0"/>
              <a:t> </a:t>
            </a:r>
            <a:r>
              <a:rPr lang="en-US" sz="3200" dirty="0" err="1" smtClean="0"/>
              <a:t>phải</a:t>
            </a:r>
            <a:r>
              <a:rPr lang="en-US" sz="3200" dirty="0" smtClean="0"/>
              <a:t> </a:t>
            </a:r>
            <a:r>
              <a:rPr lang="en-US" sz="3200" dirty="0" err="1" smtClean="0"/>
              <a:t>là</a:t>
            </a:r>
            <a:r>
              <a:rPr lang="en-US" sz="3200" dirty="0" smtClean="0"/>
              <a:t> </a:t>
            </a:r>
            <a:r>
              <a:rPr lang="en-US" sz="3200" dirty="0" err="1" smtClean="0"/>
              <a:t>nơi</a:t>
            </a:r>
            <a:r>
              <a:rPr lang="en-US" sz="3200" dirty="0" smtClean="0"/>
              <a:t> </a:t>
            </a:r>
            <a:r>
              <a:rPr lang="en-US" sz="3200" dirty="0" err="1" smtClean="0"/>
              <a:t>cư</a:t>
            </a:r>
            <a:r>
              <a:rPr lang="en-US" sz="3200" dirty="0" smtClean="0"/>
              <a:t> </a:t>
            </a:r>
            <a:r>
              <a:rPr lang="en-US" sz="3200" dirty="0" err="1" smtClean="0"/>
              <a:t>trú</a:t>
            </a:r>
            <a:r>
              <a:rPr lang="en-US" sz="3200" dirty="0" smtClean="0"/>
              <a:t> </a:t>
            </a:r>
            <a:r>
              <a:rPr lang="en-US" sz="3200" dirty="0" err="1" smtClean="0"/>
              <a:t>hợp</a:t>
            </a:r>
            <a:r>
              <a:rPr lang="en-US" sz="3200" dirty="0" smtClean="0"/>
              <a:t> </a:t>
            </a:r>
            <a:r>
              <a:rPr lang="en-US" sz="3200" dirty="0" err="1" smtClean="0"/>
              <a:t>pháp</a:t>
            </a:r>
            <a:r>
              <a:rPr lang="en-US" sz="3200" dirty="0" smtClean="0"/>
              <a:t> </a:t>
            </a:r>
            <a:r>
              <a:rPr lang="en-US" sz="3200" dirty="0" err="1" smtClean="0"/>
              <a:t>không</a:t>
            </a:r>
            <a:r>
              <a:rPr lang="en-US" sz="3200" dirty="0" smtClean="0"/>
              <a:t>?</a:t>
            </a:r>
            <a:endParaRPr lang="vi-VN" sz="3200" dirty="0"/>
          </a:p>
        </p:txBody>
      </p:sp>
      <p:sp>
        <p:nvSpPr>
          <p:cNvPr id="7" name="Title 1"/>
          <p:cNvSpPr txBox="1">
            <a:spLocks/>
          </p:cNvSpPr>
          <p:nvPr/>
        </p:nvSpPr>
        <p:spPr>
          <a:xfrm>
            <a:off x="167838" y="469392"/>
            <a:ext cx="2523744" cy="978408"/>
          </a:xfrm>
          <a:prstGeom prst="rect">
            <a:avLst/>
          </a:prstGeom>
        </p:spPr>
        <p:txBody>
          <a:bodyPr vert="horz" lIns="73152" rIns="45720" bIns="0" rtlCol="0" anchor="b">
            <a:noAutofit/>
            <a:scene3d>
              <a:camera prst="orthographicFront"/>
              <a:lightRig rig="threePt" dir="t">
                <a:rot lat="0" lon="0" rev="4800000"/>
              </a:lightRig>
            </a:scene3d>
            <a:sp3d prstMaterial="matte"/>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8800" dirty="0" smtClean="0">
                <a:solidFill>
                  <a:srgbClr val="FF0000"/>
                </a:solidFill>
                <a:latin typeface="+mj-lt"/>
                <a:ea typeface="+mj-ea"/>
                <a:cs typeface="+mj-cs"/>
              </a:rPr>
              <a:t>5.2</a:t>
            </a:r>
            <a:endParaRPr kumimoji="0" lang="vi-VN" sz="8800" b="0" i="0" u="none" strike="noStrike" kern="1200" cap="none" spc="0" normalizeH="0" baseline="0" noProof="0" dirty="0">
              <a:ln>
                <a:noFill/>
              </a:ln>
              <a:solidFill>
                <a:srgbClr val="FF0000"/>
              </a:solidFill>
              <a:effectLst/>
              <a:uLnTx/>
              <a:uFillTx/>
              <a:latin typeface="+mj-lt"/>
              <a:ea typeface="+mj-ea"/>
              <a:cs typeface="+mj-cs"/>
            </a:endParaRPr>
          </a:p>
        </p:txBody>
      </p:sp>
      <p:pic>
        <p:nvPicPr>
          <p:cNvPr id="3" name="Picture Placeholder 2"/>
          <p:cNvPicPr>
            <a:picLocks noGrp="1" noChangeAspect="1"/>
          </p:cNvPicPr>
          <p:nvPr>
            <p:ph type="pic" idx="1"/>
          </p:nvPr>
        </p:nvPicPr>
        <p:blipFill>
          <a:blip r:embed="rId3">
            <a:extLst>
              <a:ext uri="{28A0092B-C50C-407E-A947-70E740481C1C}">
                <a14:useLocalDpi xmlns:a14="http://schemas.microsoft.com/office/drawing/2010/main" val="0"/>
              </a:ext>
            </a:extLst>
          </a:blip>
          <a:srcRect l="17297" r="17297"/>
          <a:stretch>
            <a:fillRect/>
          </a:stretch>
        </p:blipFill>
        <p:spPr>
          <a:xfrm>
            <a:off x="3810000" y="1981200"/>
            <a:ext cx="4487595" cy="3859641"/>
          </a:xfrm>
        </p:spPr>
      </p:pic>
    </p:spTree>
    <p:extLst>
      <p:ext uri="{BB962C8B-B14F-4D97-AF65-F5344CB8AC3E}">
        <p14:creationId xmlns:p14="http://schemas.microsoft.com/office/powerpoint/2010/main" val="1987094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124200" y="304800"/>
            <a:ext cx="5715000" cy="978408"/>
          </a:xfrm>
        </p:spPr>
        <p:txBody>
          <a:bodyPr>
            <a:noAutofit/>
          </a:bodyPr>
          <a:lstStyle/>
          <a:p>
            <a:r>
              <a:rPr lang="vi-VN" sz="3600" b="1" dirty="0" smtClean="0"/>
              <a:t>Bài th</a:t>
            </a:r>
            <a:r>
              <a:rPr lang="en-US" sz="3600" b="1" dirty="0" err="1" smtClean="0"/>
              <a:t>ảo</a:t>
            </a:r>
            <a:r>
              <a:rPr lang="en-US" sz="3600" b="1" dirty="0" smtClean="0"/>
              <a:t> </a:t>
            </a:r>
            <a:r>
              <a:rPr lang="en-US" sz="3600" b="1" dirty="0" err="1" smtClean="0"/>
              <a:t>luận</a:t>
            </a:r>
            <a:r>
              <a:rPr lang="en-US" sz="3600" b="1" dirty="0" smtClean="0"/>
              <a:t> </a:t>
            </a:r>
            <a:r>
              <a:rPr lang="vi-VN" sz="3600" b="1" dirty="0" smtClean="0"/>
              <a:t>số </a:t>
            </a:r>
            <a:r>
              <a:rPr lang="de-DE" sz="3600" b="1" dirty="0" smtClean="0"/>
              <a:t>3</a:t>
            </a:r>
            <a:endParaRPr lang="vi-VN" sz="3600" b="1" dirty="0"/>
          </a:p>
        </p:txBody>
      </p:sp>
      <p:pic>
        <p:nvPicPr>
          <p:cNvPr id="5" name="Content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9561" r="9561"/>
          <a:stretch>
            <a:fillRect/>
          </a:stretch>
        </p:blipFill>
        <p:spPr/>
      </p:pic>
      <p:sp>
        <p:nvSpPr>
          <p:cNvPr id="4" name="Text Placeholder 3"/>
          <p:cNvSpPr>
            <a:spLocks noGrp="1"/>
          </p:cNvSpPr>
          <p:nvPr>
            <p:ph type="body" sz="half" idx="2"/>
          </p:nvPr>
        </p:nvSpPr>
        <p:spPr/>
        <p:txBody>
          <a:bodyPr>
            <a:normAutofit fontScale="70000" lnSpcReduction="20000"/>
          </a:bodyPr>
          <a:lstStyle/>
          <a:p>
            <a:r>
              <a:rPr lang="en-US" sz="4000" dirty="0" err="1" smtClean="0"/>
              <a:t>Công</a:t>
            </a:r>
            <a:r>
              <a:rPr lang="en-US" sz="4000" dirty="0" smtClean="0"/>
              <a:t> </a:t>
            </a:r>
            <a:r>
              <a:rPr lang="en-US" sz="4000" dirty="0" err="1" smtClean="0"/>
              <a:t>dân</a:t>
            </a:r>
            <a:r>
              <a:rPr lang="en-US" sz="4000" dirty="0" smtClean="0"/>
              <a:t> </a:t>
            </a:r>
            <a:r>
              <a:rPr lang="en-US" sz="4000" dirty="0" err="1" smtClean="0"/>
              <a:t>Việt</a:t>
            </a:r>
            <a:r>
              <a:rPr lang="en-US" sz="4000" dirty="0" smtClean="0"/>
              <a:t> Nam </a:t>
            </a:r>
            <a:r>
              <a:rPr lang="en-US" sz="4000" dirty="0" err="1" smtClean="0"/>
              <a:t>đi</a:t>
            </a:r>
            <a:r>
              <a:rPr lang="en-US" sz="4000" dirty="0" smtClean="0"/>
              <a:t> qua </a:t>
            </a:r>
            <a:r>
              <a:rPr lang="en-US" sz="4000" dirty="0" err="1" smtClean="0"/>
              <a:t>vùng</a:t>
            </a:r>
            <a:r>
              <a:rPr lang="en-US" sz="4000" dirty="0" smtClean="0"/>
              <a:t> </a:t>
            </a:r>
            <a:r>
              <a:rPr lang="en-US" sz="4000" dirty="0" err="1" smtClean="0"/>
              <a:t>biên</a:t>
            </a:r>
            <a:r>
              <a:rPr lang="en-US" sz="4000" dirty="0" smtClean="0"/>
              <a:t> </a:t>
            </a:r>
            <a:r>
              <a:rPr lang="en-US" sz="4000" dirty="0" err="1" smtClean="0"/>
              <a:t>giới</a:t>
            </a:r>
            <a:r>
              <a:rPr lang="en-US" sz="4000" dirty="0" smtClean="0"/>
              <a:t> </a:t>
            </a:r>
            <a:r>
              <a:rPr lang="en-US" sz="4000" dirty="0" err="1" smtClean="0"/>
              <a:t>không</a:t>
            </a:r>
            <a:r>
              <a:rPr lang="en-US" sz="4000" dirty="0" smtClean="0"/>
              <a:t> </a:t>
            </a:r>
            <a:r>
              <a:rPr lang="en-US" sz="4000" dirty="0" err="1" smtClean="0"/>
              <a:t>trình</a:t>
            </a:r>
            <a:r>
              <a:rPr lang="en-US" sz="4000" dirty="0" smtClean="0"/>
              <a:t> </a:t>
            </a:r>
            <a:r>
              <a:rPr lang="en-US" sz="4000" dirty="0" err="1" smtClean="0"/>
              <a:t>hộ</a:t>
            </a:r>
            <a:r>
              <a:rPr lang="en-US" sz="4000" dirty="0" smtClean="0"/>
              <a:t> </a:t>
            </a:r>
            <a:r>
              <a:rPr lang="en-US" sz="4000" dirty="0" err="1" smtClean="0"/>
              <a:t>chiếu</a:t>
            </a:r>
            <a:r>
              <a:rPr lang="en-US" sz="4000" dirty="0" smtClean="0"/>
              <a:t> </a:t>
            </a:r>
            <a:r>
              <a:rPr lang="en-US" sz="4000" dirty="0" err="1" smtClean="0"/>
              <a:t>cho</a:t>
            </a:r>
            <a:r>
              <a:rPr lang="en-US" sz="4000" dirty="0" smtClean="0"/>
              <a:t> </a:t>
            </a:r>
            <a:r>
              <a:rPr lang="en-US" sz="4000" dirty="0" err="1" smtClean="0"/>
              <a:t>cửa</a:t>
            </a:r>
            <a:r>
              <a:rPr lang="en-US" sz="4000" dirty="0" smtClean="0"/>
              <a:t> </a:t>
            </a:r>
            <a:r>
              <a:rPr lang="en-US" sz="4000" dirty="0" err="1" smtClean="0"/>
              <a:t>khẩu</a:t>
            </a:r>
            <a:r>
              <a:rPr lang="en-US" sz="4000" dirty="0" smtClean="0"/>
              <a:t> </a:t>
            </a:r>
            <a:r>
              <a:rPr lang="en-US" sz="4000" dirty="0" err="1" smtClean="0"/>
              <a:t>công</a:t>
            </a:r>
            <a:r>
              <a:rPr lang="en-US" sz="4000" dirty="0" smtClean="0"/>
              <a:t> an </a:t>
            </a:r>
            <a:r>
              <a:rPr lang="en-US" sz="4000" dirty="0" err="1" smtClean="0"/>
              <a:t>biên</a:t>
            </a:r>
            <a:r>
              <a:rPr lang="en-US" sz="4000" dirty="0" smtClean="0"/>
              <a:t> </a:t>
            </a:r>
            <a:r>
              <a:rPr lang="en-US" sz="4000" dirty="0" err="1" smtClean="0"/>
              <a:t>phòng</a:t>
            </a:r>
            <a:r>
              <a:rPr lang="en-US" sz="4000" dirty="0" smtClean="0"/>
              <a:t> </a:t>
            </a:r>
            <a:r>
              <a:rPr lang="en-US" sz="4000" dirty="0" err="1" smtClean="0"/>
              <a:t>Việt</a:t>
            </a:r>
            <a:r>
              <a:rPr lang="en-US" sz="4000" dirty="0" smtClean="0"/>
              <a:t> Nam, </a:t>
            </a:r>
            <a:r>
              <a:rPr lang="en-US" sz="4000" dirty="0" err="1" smtClean="0"/>
              <a:t>như</a:t>
            </a:r>
            <a:r>
              <a:rPr lang="en-US" sz="4000" dirty="0" smtClean="0"/>
              <a:t> </a:t>
            </a:r>
            <a:r>
              <a:rPr lang="en-US" sz="4000" dirty="0" err="1" smtClean="0"/>
              <a:t>vậy</a:t>
            </a:r>
            <a:r>
              <a:rPr lang="en-US" sz="4000" dirty="0" smtClean="0"/>
              <a:t> </a:t>
            </a:r>
            <a:r>
              <a:rPr lang="en-US" sz="4000" dirty="0" err="1" smtClean="0"/>
              <a:t>có</a:t>
            </a:r>
            <a:r>
              <a:rPr lang="en-US" sz="4000" dirty="0" smtClean="0"/>
              <a:t> vi </a:t>
            </a:r>
            <a:r>
              <a:rPr lang="en-US" sz="4000" dirty="0" err="1" smtClean="0"/>
              <a:t>phạm</a:t>
            </a:r>
            <a:r>
              <a:rPr lang="en-US" sz="4000" dirty="0" smtClean="0"/>
              <a:t> </a:t>
            </a:r>
            <a:r>
              <a:rPr lang="en-US" sz="4000" dirty="0" err="1" smtClean="0"/>
              <a:t>luật</a:t>
            </a:r>
            <a:r>
              <a:rPr lang="en-US" sz="4000" dirty="0" smtClean="0"/>
              <a:t> </a:t>
            </a:r>
            <a:r>
              <a:rPr lang="en-US" sz="4000" dirty="0" err="1" smtClean="0"/>
              <a:t>hình</a:t>
            </a:r>
            <a:r>
              <a:rPr lang="en-US" sz="4000" dirty="0" smtClean="0"/>
              <a:t> </a:t>
            </a:r>
            <a:r>
              <a:rPr lang="en-US" sz="4000" dirty="0" err="1" smtClean="0"/>
              <a:t>sự</a:t>
            </a:r>
            <a:r>
              <a:rPr lang="en-US" sz="4000" dirty="0" smtClean="0"/>
              <a:t> </a:t>
            </a:r>
            <a:r>
              <a:rPr lang="en-US" sz="4000" dirty="0" err="1" smtClean="0"/>
              <a:t>của</a:t>
            </a:r>
            <a:r>
              <a:rPr lang="en-US" sz="4000" dirty="0" smtClean="0"/>
              <a:t> </a:t>
            </a:r>
            <a:r>
              <a:rPr lang="en-US" sz="4000" dirty="0" err="1" smtClean="0"/>
              <a:t>Việt</a:t>
            </a:r>
            <a:r>
              <a:rPr lang="en-US" sz="4000" dirty="0" smtClean="0"/>
              <a:t> Nam </a:t>
            </a:r>
            <a:r>
              <a:rPr lang="en-US" sz="4000" dirty="0" err="1" smtClean="0"/>
              <a:t>không</a:t>
            </a:r>
            <a:r>
              <a:rPr lang="en-US" sz="4000" dirty="0" smtClean="0"/>
              <a:t>?</a:t>
            </a:r>
            <a:endParaRPr lang="vi-VN" sz="4000" dirty="0"/>
          </a:p>
        </p:txBody>
      </p:sp>
      <p:sp>
        <p:nvSpPr>
          <p:cNvPr id="7" name="Title 1"/>
          <p:cNvSpPr txBox="1">
            <a:spLocks/>
          </p:cNvSpPr>
          <p:nvPr/>
        </p:nvSpPr>
        <p:spPr>
          <a:xfrm>
            <a:off x="167838" y="469392"/>
            <a:ext cx="2523744" cy="978408"/>
          </a:xfrm>
          <a:prstGeom prst="rect">
            <a:avLst/>
          </a:prstGeom>
        </p:spPr>
        <p:txBody>
          <a:bodyPr vert="horz" lIns="73152" rIns="45720" bIns="0" rtlCol="0" anchor="b">
            <a:noAutofit/>
            <a:scene3d>
              <a:camera prst="orthographicFront"/>
              <a:lightRig rig="threePt" dir="t">
                <a:rot lat="0" lon="0" rev="4800000"/>
              </a:lightRig>
            </a:scene3d>
            <a:sp3d prstMaterial="matte"/>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8800" dirty="0">
                <a:solidFill>
                  <a:srgbClr val="FF0000"/>
                </a:solidFill>
                <a:latin typeface="+mj-lt"/>
                <a:ea typeface="+mj-ea"/>
                <a:cs typeface="+mj-cs"/>
              </a:rPr>
              <a:t>5</a:t>
            </a:r>
            <a:r>
              <a:rPr lang="de-DE" sz="8800" dirty="0" smtClean="0">
                <a:solidFill>
                  <a:srgbClr val="FF0000"/>
                </a:solidFill>
                <a:latin typeface="+mj-lt"/>
                <a:ea typeface="+mj-ea"/>
                <a:cs typeface="+mj-cs"/>
              </a:rPr>
              <a:t>.3</a:t>
            </a:r>
            <a:endParaRPr kumimoji="0" lang="vi-VN" sz="8800" b="0" i="0" u="none" strike="noStrike" kern="1200" cap="none" spc="0" normalizeH="0" baseline="0" noProof="0" dirty="0">
              <a:ln>
                <a:noFill/>
              </a:ln>
              <a:solidFill>
                <a:srgbClr val="FF0000"/>
              </a:solidFill>
              <a:effectLst/>
              <a:uLnTx/>
              <a:uFillTx/>
              <a:latin typeface="+mj-lt"/>
              <a:ea typeface="+mj-ea"/>
              <a:cs typeface="+mj-cs"/>
            </a:endParaRPr>
          </a:p>
        </p:txBody>
      </p:sp>
      <p:pic>
        <p:nvPicPr>
          <p:cNvPr id="3074" name="Picture 2" descr="C:\Users\Lenovo\Downloads\tham-nhap-cung-duong-buon-lau-noi-bien-gioi-viet-trung-3-chieu-thuc-loi-dung-chinh-sach-mien-thue-de-buon-la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447800"/>
            <a:ext cx="62484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540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124200" y="304800"/>
            <a:ext cx="5715000" cy="978408"/>
          </a:xfrm>
        </p:spPr>
        <p:txBody>
          <a:bodyPr>
            <a:noAutofit/>
          </a:bodyPr>
          <a:lstStyle/>
          <a:p>
            <a:r>
              <a:rPr lang="vi-VN" sz="3600" b="1" dirty="0" smtClean="0"/>
              <a:t>Bài th</a:t>
            </a:r>
            <a:r>
              <a:rPr lang="en-US" sz="3600" b="1" dirty="0" err="1" smtClean="0"/>
              <a:t>ảo</a:t>
            </a:r>
            <a:r>
              <a:rPr lang="en-US" sz="3600" b="1" dirty="0" smtClean="0"/>
              <a:t> </a:t>
            </a:r>
            <a:r>
              <a:rPr lang="en-US" sz="3600" b="1" dirty="0" err="1" smtClean="0"/>
              <a:t>luận</a:t>
            </a:r>
            <a:r>
              <a:rPr lang="en-US" sz="3600" b="1" dirty="0" smtClean="0"/>
              <a:t> </a:t>
            </a:r>
            <a:r>
              <a:rPr lang="vi-VN" sz="3600" b="1" dirty="0" smtClean="0"/>
              <a:t>số </a:t>
            </a:r>
            <a:r>
              <a:rPr lang="de-DE" sz="3600" b="1" dirty="0" smtClean="0"/>
              <a:t>3</a:t>
            </a:r>
            <a:endParaRPr lang="vi-VN" sz="3600" b="1" dirty="0"/>
          </a:p>
        </p:txBody>
      </p:sp>
      <p:pic>
        <p:nvPicPr>
          <p:cNvPr id="5" name="Content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9561" r="9561"/>
          <a:stretch>
            <a:fillRect/>
          </a:stretch>
        </p:blipFill>
        <p:spPr/>
      </p:pic>
      <p:sp>
        <p:nvSpPr>
          <p:cNvPr id="4" name="Text Placeholder 3"/>
          <p:cNvSpPr>
            <a:spLocks noGrp="1"/>
          </p:cNvSpPr>
          <p:nvPr>
            <p:ph type="body" sz="half" idx="2"/>
          </p:nvPr>
        </p:nvSpPr>
        <p:spPr/>
        <p:txBody>
          <a:bodyPr>
            <a:normAutofit fontScale="70000" lnSpcReduction="20000"/>
          </a:bodyPr>
          <a:lstStyle/>
          <a:p>
            <a:r>
              <a:rPr lang="en-US" sz="4000" dirty="0" err="1" smtClean="0"/>
              <a:t>Công</a:t>
            </a:r>
            <a:r>
              <a:rPr lang="en-US" sz="4000" dirty="0" smtClean="0"/>
              <a:t> </a:t>
            </a:r>
            <a:r>
              <a:rPr lang="en-US" sz="4000" dirty="0" err="1" smtClean="0"/>
              <a:t>dân</a:t>
            </a:r>
            <a:r>
              <a:rPr lang="en-US" sz="4000" dirty="0" smtClean="0"/>
              <a:t> </a:t>
            </a:r>
            <a:r>
              <a:rPr lang="en-US" sz="4000" dirty="0" err="1" smtClean="0"/>
              <a:t>Việt</a:t>
            </a:r>
            <a:r>
              <a:rPr lang="en-US" sz="4000" dirty="0" smtClean="0"/>
              <a:t> Nam </a:t>
            </a:r>
            <a:r>
              <a:rPr lang="en-US" sz="4000" dirty="0" err="1" smtClean="0"/>
              <a:t>đi</a:t>
            </a:r>
            <a:r>
              <a:rPr lang="en-US" sz="4000" dirty="0" smtClean="0"/>
              <a:t> qua </a:t>
            </a:r>
            <a:r>
              <a:rPr lang="en-US" sz="4000" dirty="0" err="1" smtClean="0"/>
              <a:t>vùng</a:t>
            </a:r>
            <a:r>
              <a:rPr lang="en-US" sz="4000" dirty="0" smtClean="0"/>
              <a:t> </a:t>
            </a:r>
            <a:r>
              <a:rPr lang="en-US" sz="4000" dirty="0" err="1" smtClean="0"/>
              <a:t>biên</a:t>
            </a:r>
            <a:r>
              <a:rPr lang="en-US" sz="4000" dirty="0" smtClean="0"/>
              <a:t> </a:t>
            </a:r>
            <a:r>
              <a:rPr lang="en-US" sz="4000" dirty="0" err="1" smtClean="0"/>
              <a:t>giới</a:t>
            </a:r>
            <a:r>
              <a:rPr lang="en-US" sz="4000" dirty="0" smtClean="0"/>
              <a:t> </a:t>
            </a:r>
            <a:r>
              <a:rPr lang="en-US" sz="4000" dirty="0" err="1" smtClean="0"/>
              <a:t>không</a:t>
            </a:r>
            <a:r>
              <a:rPr lang="en-US" sz="4000" dirty="0" smtClean="0"/>
              <a:t> </a:t>
            </a:r>
            <a:r>
              <a:rPr lang="en-US" sz="4000" dirty="0" err="1" smtClean="0"/>
              <a:t>trình</a:t>
            </a:r>
            <a:r>
              <a:rPr lang="en-US" sz="4000" dirty="0" smtClean="0"/>
              <a:t> </a:t>
            </a:r>
            <a:r>
              <a:rPr lang="en-US" sz="4000" dirty="0" err="1" smtClean="0"/>
              <a:t>hộ</a:t>
            </a:r>
            <a:r>
              <a:rPr lang="en-US" sz="4000" dirty="0" smtClean="0"/>
              <a:t> </a:t>
            </a:r>
            <a:r>
              <a:rPr lang="en-US" sz="4000" dirty="0" err="1" smtClean="0"/>
              <a:t>chiếu</a:t>
            </a:r>
            <a:r>
              <a:rPr lang="en-US" sz="4000" dirty="0" smtClean="0"/>
              <a:t> </a:t>
            </a:r>
            <a:r>
              <a:rPr lang="en-US" sz="4000" dirty="0" err="1" smtClean="0"/>
              <a:t>cho</a:t>
            </a:r>
            <a:r>
              <a:rPr lang="en-US" sz="4000" dirty="0" smtClean="0"/>
              <a:t> </a:t>
            </a:r>
            <a:r>
              <a:rPr lang="en-US" sz="4000" dirty="0" err="1" smtClean="0"/>
              <a:t>cửa</a:t>
            </a:r>
            <a:r>
              <a:rPr lang="en-US" sz="4000" dirty="0" smtClean="0"/>
              <a:t> </a:t>
            </a:r>
            <a:r>
              <a:rPr lang="en-US" sz="4000" dirty="0" err="1" smtClean="0"/>
              <a:t>khẩu</a:t>
            </a:r>
            <a:r>
              <a:rPr lang="en-US" sz="4000" dirty="0" smtClean="0"/>
              <a:t> </a:t>
            </a:r>
            <a:r>
              <a:rPr lang="en-US" sz="4000" dirty="0" err="1" smtClean="0"/>
              <a:t>công</a:t>
            </a:r>
            <a:r>
              <a:rPr lang="en-US" sz="4000" dirty="0" smtClean="0"/>
              <a:t> an </a:t>
            </a:r>
            <a:r>
              <a:rPr lang="en-US" sz="4000" dirty="0" err="1" smtClean="0"/>
              <a:t>biên</a:t>
            </a:r>
            <a:r>
              <a:rPr lang="en-US" sz="4000" dirty="0" smtClean="0"/>
              <a:t> </a:t>
            </a:r>
            <a:r>
              <a:rPr lang="en-US" sz="4000" dirty="0" err="1" smtClean="0"/>
              <a:t>phòng</a:t>
            </a:r>
            <a:r>
              <a:rPr lang="en-US" sz="4000" dirty="0" smtClean="0"/>
              <a:t> </a:t>
            </a:r>
            <a:r>
              <a:rPr lang="en-US" sz="4000" dirty="0" err="1" smtClean="0"/>
              <a:t>Việt</a:t>
            </a:r>
            <a:r>
              <a:rPr lang="en-US" sz="4000" dirty="0" smtClean="0"/>
              <a:t> Nam, </a:t>
            </a:r>
            <a:r>
              <a:rPr lang="en-US" sz="4000" dirty="0" err="1" smtClean="0"/>
              <a:t>như</a:t>
            </a:r>
            <a:r>
              <a:rPr lang="en-US" sz="4000" dirty="0" smtClean="0"/>
              <a:t> </a:t>
            </a:r>
            <a:r>
              <a:rPr lang="en-US" sz="4000" dirty="0" err="1" smtClean="0"/>
              <a:t>vậy</a:t>
            </a:r>
            <a:r>
              <a:rPr lang="en-US" sz="4000" dirty="0" smtClean="0"/>
              <a:t> </a:t>
            </a:r>
            <a:r>
              <a:rPr lang="en-US" sz="4000" dirty="0" err="1" smtClean="0"/>
              <a:t>có</a:t>
            </a:r>
            <a:r>
              <a:rPr lang="en-US" sz="4000" dirty="0" smtClean="0"/>
              <a:t> vi </a:t>
            </a:r>
            <a:r>
              <a:rPr lang="en-US" sz="4000" dirty="0" err="1" smtClean="0"/>
              <a:t>phạm</a:t>
            </a:r>
            <a:r>
              <a:rPr lang="en-US" sz="4000" dirty="0" smtClean="0"/>
              <a:t> </a:t>
            </a:r>
            <a:r>
              <a:rPr lang="en-US" sz="4000" dirty="0" err="1" smtClean="0"/>
              <a:t>luật</a:t>
            </a:r>
            <a:r>
              <a:rPr lang="en-US" sz="4000" dirty="0" smtClean="0"/>
              <a:t> </a:t>
            </a:r>
            <a:r>
              <a:rPr lang="en-US" sz="4000" dirty="0" err="1" smtClean="0"/>
              <a:t>hình</a:t>
            </a:r>
            <a:r>
              <a:rPr lang="en-US" sz="4000" dirty="0" smtClean="0"/>
              <a:t> </a:t>
            </a:r>
            <a:r>
              <a:rPr lang="en-US" sz="4000" dirty="0" err="1" smtClean="0"/>
              <a:t>sự</a:t>
            </a:r>
            <a:r>
              <a:rPr lang="en-US" sz="4000" dirty="0" smtClean="0"/>
              <a:t> </a:t>
            </a:r>
            <a:r>
              <a:rPr lang="en-US" sz="4000" dirty="0" err="1" smtClean="0"/>
              <a:t>của</a:t>
            </a:r>
            <a:r>
              <a:rPr lang="en-US" sz="4000" dirty="0" smtClean="0"/>
              <a:t> </a:t>
            </a:r>
            <a:r>
              <a:rPr lang="en-US" sz="4000" dirty="0" err="1" smtClean="0"/>
              <a:t>Việt</a:t>
            </a:r>
            <a:r>
              <a:rPr lang="en-US" sz="4000" dirty="0" smtClean="0"/>
              <a:t> Nam </a:t>
            </a:r>
            <a:r>
              <a:rPr lang="en-US" sz="4000" dirty="0" err="1" smtClean="0"/>
              <a:t>không</a:t>
            </a:r>
            <a:r>
              <a:rPr lang="en-US" sz="4000" dirty="0" smtClean="0"/>
              <a:t>?</a:t>
            </a:r>
            <a:endParaRPr lang="vi-VN" sz="4000" dirty="0"/>
          </a:p>
        </p:txBody>
      </p:sp>
      <p:sp>
        <p:nvSpPr>
          <p:cNvPr id="7" name="Title 1"/>
          <p:cNvSpPr txBox="1">
            <a:spLocks/>
          </p:cNvSpPr>
          <p:nvPr/>
        </p:nvSpPr>
        <p:spPr>
          <a:xfrm>
            <a:off x="167838" y="469392"/>
            <a:ext cx="2523744" cy="978408"/>
          </a:xfrm>
          <a:prstGeom prst="rect">
            <a:avLst/>
          </a:prstGeom>
        </p:spPr>
        <p:txBody>
          <a:bodyPr vert="horz" lIns="73152" rIns="45720" bIns="0" rtlCol="0" anchor="b">
            <a:noAutofit/>
            <a:scene3d>
              <a:camera prst="orthographicFront"/>
              <a:lightRig rig="threePt" dir="t">
                <a:rot lat="0" lon="0" rev="4800000"/>
              </a:lightRig>
            </a:scene3d>
            <a:sp3d prstMaterial="matte"/>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8800" dirty="0">
                <a:solidFill>
                  <a:srgbClr val="FF0000"/>
                </a:solidFill>
                <a:latin typeface="+mj-lt"/>
                <a:ea typeface="+mj-ea"/>
                <a:cs typeface="+mj-cs"/>
              </a:rPr>
              <a:t>5</a:t>
            </a:r>
            <a:r>
              <a:rPr lang="de-DE" sz="8800" dirty="0" smtClean="0">
                <a:solidFill>
                  <a:srgbClr val="FF0000"/>
                </a:solidFill>
                <a:latin typeface="+mj-lt"/>
                <a:ea typeface="+mj-ea"/>
                <a:cs typeface="+mj-cs"/>
              </a:rPr>
              <a:t>.3</a:t>
            </a:r>
            <a:endParaRPr kumimoji="0" lang="vi-VN" sz="8800" b="0" i="0" u="none" strike="noStrike" kern="1200" cap="none" spc="0" normalizeH="0" baseline="0" noProof="0" dirty="0">
              <a:ln>
                <a:noFill/>
              </a:ln>
              <a:solidFill>
                <a:srgbClr val="FF0000"/>
              </a:solidFill>
              <a:effectLst/>
              <a:uLnTx/>
              <a:uFillTx/>
              <a:latin typeface="+mj-lt"/>
              <a:ea typeface="+mj-ea"/>
              <a:cs typeface="+mj-cs"/>
            </a:endParaRPr>
          </a:p>
        </p:txBody>
      </p:sp>
      <p:pic>
        <p:nvPicPr>
          <p:cNvPr id="3074" name="Picture 2" descr="C:\Users\Lenovo\Downloads\tham-nhap-cung-duong-buon-lau-noi-bien-gioi-viet-trung-3-chieu-thuc-loi-dung-chinh-sach-mien-thue-de-buon-la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447800"/>
            <a:ext cx="62484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926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124200" y="304800"/>
            <a:ext cx="5715000" cy="978408"/>
          </a:xfrm>
        </p:spPr>
        <p:txBody>
          <a:bodyPr>
            <a:noAutofit/>
          </a:bodyPr>
          <a:lstStyle/>
          <a:p>
            <a:r>
              <a:rPr lang="vi-VN" sz="3600" b="1" dirty="0" smtClean="0"/>
              <a:t>Bài t</a:t>
            </a:r>
            <a:r>
              <a:rPr lang="en-US" sz="3600" b="1" dirty="0" err="1" smtClean="0"/>
              <a:t>hực</a:t>
            </a:r>
            <a:r>
              <a:rPr lang="en-US" sz="3600" b="1" dirty="0" smtClean="0"/>
              <a:t> </a:t>
            </a:r>
            <a:r>
              <a:rPr lang="en-US" sz="3600" b="1" dirty="0" err="1" smtClean="0"/>
              <a:t>hành</a:t>
            </a:r>
            <a:r>
              <a:rPr lang="en-US" sz="3600" b="1" dirty="0" smtClean="0"/>
              <a:t> </a:t>
            </a:r>
            <a:r>
              <a:rPr lang="vi-VN" sz="3600" b="1" dirty="0" smtClean="0"/>
              <a:t>số </a:t>
            </a:r>
            <a:r>
              <a:rPr lang="de-DE" sz="3600" b="1" dirty="0"/>
              <a:t>1</a:t>
            </a:r>
            <a:endParaRPr lang="vi-VN" sz="3600" b="1" dirty="0"/>
          </a:p>
        </p:txBody>
      </p:sp>
      <p:sp>
        <p:nvSpPr>
          <p:cNvPr id="4" name="Text Placeholder 3"/>
          <p:cNvSpPr>
            <a:spLocks noGrp="1"/>
          </p:cNvSpPr>
          <p:nvPr>
            <p:ph type="body" sz="half" idx="2"/>
          </p:nvPr>
        </p:nvSpPr>
        <p:spPr>
          <a:xfrm>
            <a:off x="125611" y="1676400"/>
            <a:ext cx="4178808" cy="4572000"/>
          </a:xfrm>
        </p:spPr>
        <p:txBody>
          <a:bodyPr>
            <a:noAutofit/>
          </a:bodyPr>
          <a:lstStyle/>
          <a:p>
            <a:r>
              <a:rPr lang="vi-VN" sz="1800" dirty="0"/>
              <a:t>Bà Văn Thị Hội sống tại tỉnh Thái Nguyên đến thăm bà Văn Thị Hoa ở Bắc Kạn. Bà Hội đến nhà bà Hoa khoảng 9 giờ tối. Đến 10 giờ tối, công an xã đến nhà bà Hoa đòi vào nhà, khám kiểm tra hộ khẩu và cho rằng bà Hoa không đăng ký tạm trú cho bà Hội và lập biên bản phạt hành chánh. Bà Hoa không đồng ý cho công an vào nhà. Sau đây là cảnh tranh luận giữ bà Hoa, bà Hội và công an xã về việc khám nhà, kiểm tra hộ khẩu, phạt hành chính, với các </a:t>
            </a:r>
            <a:r>
              <a:rPr lang="vi-VN" sz="1800" dirty="0" smtClean="0"/>
              <a:t>va</a:t>
            </a:r>
            <a:r>
              <a:rPr lang="en-US" sz="1800" dirty="0" smtClean="0"/>
              <a:t>i:</a:t>
            </a:r>
          </a:p>
          <a:p>
            <a:r>
              <a:rPr lang="en-US" sz="1800" dirty="0" err="1" smtClean="0"/>
              <a:t>Các</a:t>
            </a:r>
            <a:r>
              <a:rPr lang="en-US" sz="1800" dirty="0" smtClean="0"/>
              <a:t> </a:t>
            </a:r>
            <a:r>
              <a:rPr lang="en-US" sz="1800" dirty="0" err="1"/>
              <a:t>vai</a:t>
            </a:r>
            <a:r>
              <a:rPr lang="en-US" sz="1800" dirty="0"/>
              <a:t> </a:t>
            </a:r>
            <a:r>
              <a:rPr lang="en-US" sz="1800" dirty="0" err="1"/>
              <a:t>diễn</a:t>
            </a:r>
            <a:r>
              <a:rPr lang="en-US" sz="1800" dirty="0"/>
              <a:t>: </a:t>
            </a:r>
          </a:p>
          <a:p>
            <a:pPr marL="342900" indent="-342900">
              <a:buFont typeface="Arial" pitchFamily="34" charset="0"/>
              <a:buChar char="•"/>
            </a:pPr>
            <a:r>
              <a:rPr lang="en-US" sz="1800" dirty="0" err="1"/>
              <a:t>Bà</a:t>
            </a:r>
            <a:r>
              <a:rPr lang="en-US" sz="1800" dirty="0"/>
              <a:t> </a:t>
            </a:r>
            <a:r>
              <a:rPr lang="en-US" sz="1800" dirty="0" err="1"/>
              <a:t>Hội</a:t>
            </a:r>
            <a:r>
              <a:rPr lang="en-US" sz="1800" dirty="0"/>
              <a:t>. </a:t>
            </a:r>
          </a:p>
          <a:p>
            <a:pPr marL="342900" indent="-342900">
              <a:buFont typeface="Arial" pitchFamily="34" charset="0"/>
              <a:buChar char="•"/>
            </a:pPr>
            <a:r>
              <a:rPr lang="en-US" sz="1800" dirty="0" err="1"/>
              <a:t>Bà</a:t>
            </a:r>
            <a:r>
              <a:rPr lang="en-US" sz="1800" dirty="0"/>
              <a:t> </a:t>
            </a:r>
            <a:r>
              <a:rPr lang="en-US" sz="1800" dirty="0" err="1"/>
              <a:t>Hoa</a:t>
            </a:r>
            <a:r>
              <a:rPr lang="en-US" sz="1800" dirty="0"/>
              <a:t>. </a:t>
            </a:r>
          </a:p>
          <a:p>
            <a:pPr marL="342900" indent="-342900">
              <a:buFont typeface="Arial" pitchFamily="34" charset="0"/>
              <a:buChar char="•"/>
            </a:pPr>
            <a:r>
              <a:rPr lang="en-US" sz="1800" dirty="0" err="1"/>
              <a:t>Công</a:t>
            </a:r>
            <a:r>
              <a:rPr lang="en-US" sz="1800" dirty="0"/>
              <a:t> an </a:t>
            </a:r>
            <a:r>
              <a:rPr lang="en-US" sz="1800" dirty="0" err="1" smtClean="0"/>
              <a:t>xã</a:t>
            </a:r>
            <a:r>
              <a:rPr lang="en-US" sz="1800" dirty="0"/>
              <a:t>.</a:t>
            </a:r>
          </a:p>
          <a:p>
            <a:pPr marL="342900" indent="-342900">
              <a:buFont typeface="Arial" pitchFamily="34" charset="0"/>
              <a:buChar char="•"/>
            </a:pPr>
            <a:r>
              <a:rPr lang="en-US" sz="1800" dirty="0" err="1" smtClean="0"/>
              <a:t>Một</a:t>
            </a:r>
            <a:r>
              <a:rPr lang="en-US" sz="1800" dirty="0" smtClean="0"/>
              <a:t> </a:t>
            </a:r>
            <a:r>
              <a:rPr lang="en-US" sz="1800" dirty="0" err="1" smtClean="0"/>
              <a:t>người</a:t>
            </a:r>
            <a:r>
              <a:rPr lang="en-US" sz="1800" dirty="0" smtClean="0"/>
              <a:t> </a:t>
            </a:r>
            <a:r>
              <a:rPr lang="en-US" sz="1800" dirty="0" err="1" smtClean="0"/>
              <a:t>quan</a:t>
            </a:r>
            <a:r>
              <a:rPr lang="en-US" sz="1800" dirty="0" smtClean="0"/>
              <a:t> </a:t>
            </a:r>
            <a:r>
              <a:rPr lang="en-US" sz="1800" dirty="0" err="1" smtClean="0"/>
              <a:t>sát</a:t>
            </a:r>
            <a:r>
              <a:rPr lang="en-US" sz="1800" dirty="0" smtClean="0"/>
              <a:t> </a:t>
            </a:r>
            <a:r>
              <a:rPr lang="en-US" sz="1800" dirty="0" err="1" smtClean="0"/>
              <a:t>và</a:t>
            </a:r>
            <a:r>
              <a:rPr lang="en-US" sz="1800" dirty="0" smtClean="0"/>
              <a:t> </a:t>
            </a:r>
            <a:r>
              <a:rPr lang="en-US" sz="1800" dirty="0" err="1"/>
              <a:t>phê</a:t>
            </a:r>
            <a:r>
              <a:rPr lang="en-US" sz="1800" dirty="0"/>
              <a:t> </a:t>
            </a:r>
            <a:r>
              <a:rPr lang="en-US" sz="1800" dirty="0" err="1"/>
              <a:t>bình</a:t>
            </a:r>
            <a:r>
              <a:rPr lang="vi-VN" sz="1800" dirty="0"/>
              <a:t>. </a:t>
            </a:r>
          </a:p>
        </p:txBody>
      </p:sp>
      <p:sp>
        <p:nvSpPr>
          <p:cNvPr id="7" name="Title 1"/>
          <p:cNvSpPr txBox="1">
            <a:spLocks/>
          </p:cNvSpPr>
          <p:nvPr/>
        </p:nvSpPr>
        <p:spPr>
          <a:xfrm>
            <a:off x="167838" y="469392"/>
            <a:ext cx="2523744" cy="978408"/>
          </a:xfrm>
          <a:prstGeom prst="rect">
            <a:avLst/>
          </a:prstGeom>
        </p:spPr>
        <p:txBody>
          <a:bodyPr vert="horz" lIns="73152" rIns="45720" bIns="0" rtlCol="0" anchor="b">
            <a:noAutofit/>
            <a:scene3d>
              <a:camera prst="orthographicFront"/>
              <a:lightRig rig="threePt" dir="t">
                <a:rot lat="0" lon="0" rev="4800000"/>
              </a:lightRig>
            </a:scene3d>
            <a:sp3d prstMaterial="matte"/>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8800" dirty="0" smtClean="0">
                <a:solidFill>
                  <a:srgbClr val="FF0000"/>
                </a:solidFill>
                <a:latin typeface="+mj-lt"/>
                <a:ea typeface="+mj-ea"/>
                <a:cs typeface="+mj-cs"/>
              </a:rPr>
              <a:t>6.1</a:t>
            </a:r>
            <a:endParaRPr kumimoji="0" lang="vi-VN" sz="8800" b="0" i="0" u="none" strike="noStrike" kern="1200" cap="none" spc="0" normalizeH="0" baseline="0" noProof="0" dirty="0">
              <a:ln>
                <a:noFill/>
              </a:ln>
              <a:solidFill>
                <a:srgbClr val="FF0000"/>
              </a:solidFill>
              <a:effectLst/>
              <a:uLnTx/>
              <a:uFillTx/>
              <a:latin typeface="+mj-lt"/>
              <a:ea typeface="+mj-ea"/>
              <a:cs typeface="+mj-cs"/>
            </a:endParaRPr>
          </a:p>
        </p:txBody>
      </p:sp>
      <p:pic>
        <p:nvPicPr>
          <p:cNvPr id="3" name="Picture Placeholder 2"/>
          <p:cNvPicPr>
            <a:picLocks noGrp="1" noChangeAspect="1"/>
          </p:cNvPicPr>
          <p:nvPr>
            <p:ph type="pic" idx="1"/>
          </p:nvPr>
        </p:nvPicPr>
        <p:blipFill>
          <a:blip r:embed="rId3">
            <a:extLst>
              <a:ext uri="{28A0092B-C50C-407E-A947-70E740481C1C}">
                <a14:useLocalDpi xmlns:a14="http://schemas.microsoft.com/office/drawing/2010/main" val="0"/>
              </a:ext>
            </a:extLst>
          </a:blip>
          <a:srcRect l="26048" r="26048"/>
          <a:stretch>
            <a:fillRect/>
          </a:stretch>
        </p:blipFill>
        <p:spPr>
          <a:xfrm>
            <a:off x="4572000" y="1484313"/>
            <a:ext cx="4579938" cy="5373687"/>
          </a:xfrm>
        </p:spPr>
      </p:pic>
    </p:spTree>
    <p:extLst>
      <p:ext uri="{BB962C8B-B14F-4D97-AF65-F5344CB8AC3E}">
        <p14:creationId xmlns:p14="http://schemas.microsoft.com/office/powerpoint/2010/main" val="2934282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124200" y="304800"/>
            <a:ext cx="5715000" cy="978408"/>
          </a:xfrm>
        </p:spPr>
        <p:txBody>
          <a:bodyPr>
            <a:noAutofit/>
          </a:bodyPr>
          <a:lstStyle/>
          <a:p>
            <a:r>
              <a:rPr lang="vi-VN" sz="3600" b="1" dirty="0" smtClean="0"/>
              <a:t>Bài t</a:t>
            </a:r>
            <a:r>
              <a:rPr lang="en-US" sz="3600" b="1" dirty="0" err="1" smtClean="0"/>
              <a:t>hực</a:t>
            </a:r>
            <a:r>
              <a:rPr lang="en-US" sz="3600" b="1" dirty="0" smtClean="0"/>
              <a:t> </a:t>
            </a:r>
            <a:r>
              <a:rPr lang="en-US" sz="3600" b="1" dirty="0" err="1" smtClean="0"/>
              <a:t>hành</a:t>
            </a:r>
            <a:r>
              <a:rPr lang="en-US" sz="3600" b="1" dirty="0" smtClean="0"/>
              <a:t> </a:t>
            </a:r>
            <a:r>
              <a:rPr lang="vi-VN" sz="3600" b="1" dirty="0" smtClean="0"/>
              <a:t>số </a:t>
            </a:r>
            <a:r>
              <a:rPr lang="de-DE" sz="3600" b="1" dirty="0" smtClean="0"/>
              <a:t>2</a:t>
            </a:r>
            <a:endParaRPr lang="vi-VN" sz="3600" b="1" dirty="0"/>
          </a:p>
        </p:txBody>
      </p:sp>
      <p:sp>
        <p:nvSpPr>
          <p:cNvPr id="4" name="Text Placeholder 3"/>
          <p:cNvSpPr>
            <a:spLocks noGrp="1"/>
          </p:cNvSpPr>
          <p:nvPr>
            <p:ph type="body" sz="half" idx="2"/>
          </p:nvPr>
        </p:nvSpPr>
        <p:spPr>
          <a:xfrm>
            <a:off x="125611" y="1676400"/>
            <a:ext cx="4178808" cy="4572000"/>
          </a:xfrm>
        </p:spPr>
        <p:txBody>
          <a:bodyPr>
            <a:noAutofit/>
          </a:bodyPr>
          <a:lstStyle/>
          <a:p>
            <a:r>
              <a:rPr lang="en-US" sz="1800" dirty="0" err="1" smtClean="0"/>
              <a:t>Ông</a:t>
            </a:r>
            <a:r>
              <a:rPr lang="en-US" sz="1800" dirty="0" smtClean="0"/>
              <a:t> </a:t>
            </a:r>
            <a:r>
              <a:rPr lang="en-US" sz="1800" dirty="0" err="1" smtClean="0"/>
              <a:t>Nguyễn</a:t>
            </a:r>
            <a:r>
              <a:rPr lang="en-US" sz="1800" dirty="0" smtClean="0"/>
              <a:t> </a:t>
            </a:r>
            <a:r>
              <a:rPr lang="en-US" sz="1800" dirty="0" err="1" smtClean="0"/>
              <a:t>Văn</a:t>
            </a:r>
            <a:r>
              <a:rPr lang="en-US" sz="1800" dirty="0" smtClean="0"/>
              <a:t> A </a:t>
            </a:r>
            <a:r>
              <a:rPr lang="en-US" sz="1800" dirty="0" err="1" smtClean="0"/>
              <a:t>đang</a:t>
            </a:r>
            <a:r>
              <a:rPr lang="en-US" sz="1800" dirty="0" smtClean="0"/>
              <a:t> </a:t>
            </a:r>
            <a:r>
              <a:rPr lang="en-US" sz="1800" dirty="0" err="1" smtClean="0"/>
              <a:t>chạy</a:t>
            </a:r>
            <a:r>
              <a:rPr lang="en-US" sz="1800" dirty="0" smtClean="0"/>
              <a:t> </a:t>
            </a:r>
            <a:r>
              <a:rPr lang="en-US" sz="1800" dirty="0" err="1" smtClean="0"/>
              <a:t>xe</a:t>
            </a:r>
            <a:r>
              <a:rPr lang="en-US" sz="1800" dirty="0" smtClean="0"/>
              <a:t> </a:t>
            </a:r>
            <a:r>
              <a:rPr lang="en-US" sz="1800" dirty="0" err="1" smtClean="0"/>
              <a:t>gắn</a:t>
            </a:r>
            <a:r>
              <a:rPr lang="en-US" sz="1800" dirty="0" smtClean="0"/>
              <a:t> </a:t>
            </a:r>
            <a:r>
              <a:rPr lang="en-US" sz="1800" dirty="0" err="1" smtClean="0"/>
              <a:t>máy</a:t>
            </a:r>
            <a:r>
              <a:rPr lang="en-US" sz="1800" dirty="0" smtClean="0"/>
              <a:t>  </a:t>
            </a:r>
            <a:r>
              <a:rPr lang="en-US" sz="1800" dirty="0" err="1" smtClean="0"/>
              <a:t>thì</a:t>
            </a:r>
            <a:r>
              <a:rPr lang="en-US" sz="1800" dirty="0" smtClean="0"/>
              <a:t> </a:t>
            </a:r>
            <a:r>
              <a:rPr lang="en-US" sz="1800" dirty="0" err="1" smtClean="0"/>
              <a:t>bị</a:t>
            </a:r>
            <a:r>
              <a:rPr lang="en-US" sz="1800" dirty="0" smtClean="0"/>
              <a:t> CSGT </a:t>
            </a:r>
            <a:r>
              <a:rPr lang="en-US" sz="1800" dirty="0" err="1" smtClean="0"/>
              <a:t>chặn</a:t>
            </a:r>
            <a:r>
              <a:rPr lang="en-US" sz="1800" dirty="0" smtClean="0"/>
              <a:t> </a:t>
            </a:r>
            <a:r>
              <a:rPr lang="en-US" sz="1800" dirty="0" err="1" smtClean="0"/>
              <a:t>xe</a:t>
            </a:r>
            <a:r>
              <a:rPr lang="en-US" sz="1800" dirty="0" smtClean="0"/>
              <a:t>, </a:t>
            </a:r>
            <a:r>
              <a:rPr lang="en-US" sz="1800" dirty="0" err="1" smtClean="0"/>
              <a:t>sau</a:t>
            </a:r>
            <a:r>
              <a:rPr lang="en-US" sz="1800" dirty="0" smtClean="0"/>
              <a:t> </a:t>
            </a:r>
            <a:r>
              <a:rPr lang="en-US" sz="1800" dirty="0" err="1" smtClean="0"/>
              <a:t>khi</a:t>
            </a:r>
            <a:r>
              <a:rPr lang="en-US" sz="1800" dirty="0" smtClean="0"/>
              <a:t> </a:t>
            </a:r>
            <a:r>
              <a:rPr lang="en-US" sz="1800" dirty="0" err="1" smtClean="0"/>
              <a:t>kiểm</a:t>
            </a:r>
            <a:r>
              <a:rPr lang="en-US" sz="1800" dirty="0" smtClean="0"/>
              <a:t> </a:t>
            </a:r>
            <a:r>
              <a:rPr lang="en-US" sz="1800" dirty="0" err="1" smtClean="0"/>
              <a:t>tra</a:t>
            </a:r>
            <a:r>
              <a:rPr lang="en-US" sz="1800" dirty="0" smtClean="0"/>
              <a:t> </a:t>
            </a:r>
            <a:r>
              <a:rPr lang="en-US" sz="1800" dirty="0" err="1" smtClean="0"/>
              <a:t>giấy</a:t>
            </a:r>
            <a:r>
              <a:rPr lang="en-US" sz="1800" dirty="0" smtClean="0"/>
              <a:t> </a:t>
            </a:r>
            <a:r>
              <a:rPr lang="en-US" sz="1800" dirty="0" err="1" smtClean="0"/>
              <a:t>tờ</a:t>
            </a:r>
            <a:r>
              <a:rPr lang="en-US" sz="1800" dirty="0" smtClean="0"/>
              <a:t> </a:t>
            </a:r>
            <a:r>
              <a:rPr lang="en-US" sz="1800" dirty="0" err="1" smtClean="0"/>
              <a:t>xe</a:t>
            </a:r>
            <a:r>
              <a:rPr lang="en-US" sz="1800" dirty="0" smtClean="0"/>
              <a:t> </a:t>
            </a:r>
            <a:r>
              <a:rPr lang="en-US" sz="1800" dirty="0" err="1" smtClean="0"/>
              <a:t>hợp</a:t>
            </a:r>
            <a:r>
              <a:rPr lang="en-US" sz="1800" dirty="0" smtClean="0"/>
              <a:t> </a:t>
            </a:r>
            <a:r>
              <a:rPr lang="en-US" sz="1800" dirty="0" err="1" smtClean="0"/>
              <a:t>lệ</a:t>
            </a:r>
            <a:r>
              <a:rPr lang="en-US" sz="1800" dirty="0" smtClean="0"/>
              <a:t>, 01 </a:t>
            </a:r>
            <a:r>
              <a:rPr lang="en-US" sz="1800" dirty="0" err="1" smtClean="0"/>
              <a:t>công</a:t>
            </a:r>
            <a:r>
              <a:rPr lang="en-US" sz="1800" dirty="0" smtClean="0"/>
              <a:t> an </a:t>
            </a:r>
            <a:r>
              <a:rPr lang="en-US" sz="1800" dirty="0" err="1" smtClean="0"/>
              <a:t>mật</a:t>
            </a:r>
            <a:r>
              <a:rPr lang="en-US" sz="1800" dirty="0" smtClean="0"/>
              <a:t> </a:t>
            </a:r>
            <a:r>
              <a:rPr lang="en-US" sz="1800" dirty="0" err="1" smtClean="0"/>
              <a:t>vụ</a:t>
            </a:r>
            <a:r>
              <a:rPr lang="en-US" sz="1800" dirty="0" smtClean="0"/>
              <a:t> </a:t>
            </a:r>
            <a:r>
              <a:rPr lang="en-US" sz="1800" dirty="0" err="1" smtClean="0"/>
              <a:t>xuất</a:t>
            </a:r>
            <a:r>
              <a:rPr lang="en-US" sz="1800" dirty="0" smtClean="0"/>
              <a:t> </a:t>
            </a:r>
            <a:r>
              <a:rPr lang="en-US" sz="1800" dirty="0" err="1" smtClean="0"/>
              <a:t>hiện</a:t>
            </a:r>
            <a:r>
              <a:rPr lang="en-US" sz="1800" dirty="0" smtClean="0"/>
              <a:t> </a:t>
            </a:r>
            <a:r>
              <a:rPr lang="en-US" sz="1800" dirty="0" err="1" smtClean="0"/>
              <a:t>và</a:t>
            </a:r>
            <a:r>
              <a:rPr lang="en-US" sz="1800" dirty="0" smtClean="0"/>
              <a:t> </a:t>
            </a:r>
            <a:r>
              <a:rPr lang="en-US" sz="1800" dirty="0" err="1" smtClean="0"/>
              <a:t>yêu</a:t>
            </a:r>
            <a:r>
              <a:rPr lang="en-US" sz="1800" dirty="0" smtClean="0"/>
              <a:t> </a:t>
            </a:r>
            <a:r>
              <a:rPr lang="en-US" sz="1800" dirty="0" err="1" smtClean="0"/>
              <a:t>cầu</a:t>
            </a:r>
            <a:r>
              <a:rPr lang="en-US" sz="1800" dirty="0" smtClean="0"/>
              <a:t> </a:t>
            </a:r>
            <a:r>
              <a:rPr lang="en-US" sz="1800" dirty="0" err="1" smtClean="0"/>
              <a:t>ông</a:t>
            </a:r>
            <a:r>
              <a:rPr lang="en-US" sz="1800" dirty="0" smtClean="0"/>
              <a:t> A </a:t>
            </a:r>
            <a:r>
              <a:rPr lang="en-US" sz="1800" dirty="0" err="1" smtClean="0"/>
              <a:t>về</a:t>
            </a:r>
            <a:r>
              <a:rPr lang="en-US" sz="1800" dirty="0" smtClean="0"/>
              <a:t> </a:t>
            </a:r>
            <a:r>
              <a:rPr lang="en-US" sz="1800" dirty="0" err="1" smtClean="0"/>
              <a:t>đồn</a:t>
            </a:r>
            <a:r>
              <a:rPr lang="en-US" sz="1800" dirty="0" smtClean="0"/>
              <a:t> </a:t>
            </a:r>
            <a:r>
              <a:rPr lang="en-US" sz="1800" dirty="0" err="1" smtClean="0"/>
              <a:t>công</a:t>
            </a:r>
            <a:r>
              <a:rPr lang="en-US" sz="1800" dirty="0" smtClean="0"/>
              <a:t> an </a:t>
            </a:r>
            <a:r>
              <a:rPr lang="en-US" sz="1800" dirty="0" err="1" smtClean="0"/>
              <a:t>giải</a:t>
            </a:r>
            <a:r>
              <a:rPr lang="en-US" sz="1800" dirty="0" smtClean="0"/>
              <a:t> </a:t>
            </a:r>
            <a:r>
              <a:rPr lang="en-US" sz="1800" dirty="0" err="1" smtClean="0"/>
              <a:t>quyết</a:t>
            </a:r>
            <a:r>
              <a:rPr lang="en-US" sz="1800" dirty="0" smtClean="0"/>
              <a:t>.</a:t>
            </a:r>
          </a:p>
          <a:p>
            <a:endParaRPr lang="en-US" sz="1800" dirty="0"/>
          </a:p>
          <a:p>
            <a:r>
              <a:rPr lang="en-US" sz="1800" dirty="0" err="1" smtClean="0"/>
              <a:t>Vai</a:t>
            </a:r>
            <a:r>
              <a:rPr lang="en-US" sz="1800" dirty="0" smtClean="0"/>
              <a:t> </a:t>
            </a:r>
            <a:r>
              <a:rPr lang="en-US" sz="1800" dirty="0" err="1" smtClean="0"/>
              <a:t>diễn</a:t>
            </a:r>
            <a:r>
              <a:rPr lang="en-US" sz="1800" dirty="0" smtClean="0"/>
              <a:t>:</a:t>
            </a:r>
          </a:p>
          <a:p>
            <a:endParaRPr lang="en-US" sz="1800" dirty="0"/>
          </a:p>
          <a:p>
            <a:pPr marL="285750" indent="-285750">
              <a:buFont typeface="Arial" pitchFamily="34" charset="0"/>
              <a:buChar char="•"/>
            </a:pPr>
            <a:r>
              <a:rPr lang="en-US" sz="1800" dirty="0" err="1" smtClean="0"/>
              <a:t>Ông</a:t>
            </a:r>
            <a:r>
              <a:rPr lang="en-US" sz="1800" dirty="0" smtClean="0"/>
              <a:t> </a:t>
            </a:r>
            <a:r>
              <a:rPr lang="en-US" sz="1800" dirty="0" err="1" smtClean="0"/>
              <a:t>Nguyễn</a:t>
            </a:r>
            <a:r>
              <a:rPr lang="en-US" sz="1800" dirty="0" smtClean="0"/>
              <a:t> </a:t>
            </a:r>
            <a:r>
              <a:rPr lang="en-US" sz="1800" dirty="0" err="1" smtClean="0"/>
              <a:t>Văn</a:t>
            </a:r>
            <a:r>
              <a:rPr lang="en-US" sz="1800" dirty="0" smtClean="0"/>
              <a:t> A.</a:t>
            </a:r>
          </a:p>
          <a:p>
            <a:pPr marL="285750" indent="-285750">
              <a:buFont typeface="Arial" pitchFamily="34" charset="0"/>
              <a:buChar char="•"/>
            </a:pPr>
            <a:r>
              <a:rPr lang="en-US" sz="1800" dirty="0" err="1" smtClean="0"/>
              <a:t>Bà</a:t>
            </a:r>
            <a:r>
              <a:rPr lang="en-US" sz="1800" dirty="0" smtClean="0"/>
              <a:t> </a:t>
            </a:r>
            <a:r>
              <a:rPr lang="en-US" sz="1800" dirty="0" err="1" smtClean="0"/>
              <a:t>Nguyễn</a:t>
            </a:r>
            <a:r>
              <a:rPr lang="en-US" sz="1800" dirty="0" smtClean="0"/>
              <a:t> </a:t>
            </a:r>
            <a:r>
              <a:rPr lang="en-US" sz="1800" dirty="0" err="1" smtClean="0"/>
              <a:t>Văn</a:t>
            </a:r>
            <a:r>
              <a:rPr lang="en-US" sz="1800" dirty="0" smtClean="0"/>
              <a:t> A.</a:t>
            </a:r>
          </a:p>
          <a:p>
            <a:pPr marL="285750" indent="-285750">
              <a:buFont typeface="Arial" pitchFamily="34" charset="0"/>
              <a:buChar char="•"/>
            </a:pPr>
            <a:r>
              <a:rPr lang="en-US" sz="1800" dirty="0" smtClean="0"/>
              <a:t>CSGT</a:t>
            </a:r>
          </a:p>
          <a:p>
            <a:pPr marL="285750" indent="-285750">
              <a:buFont typeface="Arial" pitchFamily="34" charset="0"/>
              <a:buChar char="•"/>
            </a:pPr>
            <a:r>
              <a:rPr lang="en-US" sz="1800" dirty="0" err="1" smtClean="0"/>
              <a:t>Công</a:t>
            </a:r>
            <a:r>
              <a:rPr lang="en-US" sz="1800" dirty="0" smtClean="0"/>
              <a:t> an </a:t>
            </a:r>
            <a:r>
              <a:rPr lang="en-US" sz="1800" dirty="0" err="1" smtClean="0"/>
              <a:t>mật</a:t>
            </a:r>
            <a:r>
              <a:rPr lang="en-US" sz="1800" dirty="0" smtClean="0"/>
              <a:t> </a:t>
            </a:r>
            <a:r>
              <a:rPr lang="en-US" sz="1800" dirty="0" err="1" smtClean="0"/>
              <a:t>vụ</a:t>
            </a:r>
            <a:endParaRPr lang="en-US" sz="1800" dirty="0" smtClean="0"/>
          </a:p>
          <a:p>
            <a:pPr marL="285750" indent="-285750">
              <a:buFont typeface="Arial" pitchFamily="34" charset="0"/>
              <a:buChar char="•"/>
            </a:pPr>
            <a:r>
              <a:rPr lang="en-US" sz="1800" dirty="0" err="1" smtClean="0"/>
              <a:t>Một</a:t>
            </a:r>
            <a:r>
              <a:rPr lang="en-US" sz="1800" dirty="0" smtClean="0"/>
              <a:t> </a:t>
            </a:r>
            <a:r>
              <a:rPr lang="en-US" sz="1800" dirty="0" err="1" smtClean="0"/>
              <a:t>người</a:t>
            </a:r>
            <a:r>
              <a:rPr lang="en-US" sz="1800" dirty="0" smtClean="0"/>
              <a:t> </a:t>
            </a:r>
            <a:r>
              <a:rPr lang="en-US" sz="1800" dirty="0" err="1" smtClean="0"/>
              <a:t>quan</a:t>
            </a:r>
            <a:r>
              <a:rPr lang="en-US" sz="1800" dirty="0" smtClean="0"/>
              <a:t> </a:t>
            </a:r>
            <a:r>
              <a:rPr lang="en-US" sz="1800" dirty="0" err="1" smtClean="0"/>
              <a:t>sát</a:t>
            </a:r>
            <a:r>
              <a:rPr lang="en-US" sz="1800" dirty="0" smtClean="0"/>
              <a:t> </a:t>
            </a:r>
            <a:r>
              <a:rPr lang="en-US" sz="1800" dirty="0" err="1" smtClean="0"/>
              <a:t>và</a:t>
            </a:r>
            <a:r>
              <a:rPr lang="en-US" sz="1800" dirty="0" smtClean="0"/>
              <a:t> </a:t>
            </a:r>
            <a:r>
              <a:rPr lang="en-US" sz="1800" dirty="0" err="1" smtClean="0"/>
              <a:t>phê</a:t>
            </a:r>
            <a:r>
              <a:rPr lang="en-US" sz="1800" dirty="0" smtClean="0"/>
              <a:t> </a:t>
            </a:r>
            <a:r>
              <a:rPr lang="en-US" sz="1800" dirty="0" err="1" smtClean="0"/>
              <a:t>bình</a:t>
            </a:r>
            <a:r>
              <a:rPr lang="en-US" sz="1800" dirty="0" smtClean="0"/>
              <a:t>.</a:t>
            </a:r>
            <a:endParaRPr lang="vi-VN" sz="1800" dirty="0"/>
          </a:p>
        </p:txBody>
      </p:sp>
      <p:sp>
        <p:nvSpPr>
          <p:cNvPr id="7" name="Title 1"/>
          <p:cNvSpPr txBox="1">
            <a:spLocks/>
          </p:cNvSpPr>
          <p:nvPr/>
        </p:nvSpPr>
        <p:spPr>
          <a:xfrm>
            <a:off x="167838" y="469392"/>
            <a:ext cx="2523744" cy="978408"/>
          </a:xfrm>
          <a:prstGeom prst="rect">
            <a:avLst/>
          </a:prstGeom>
        </p:spPr>
        <p:txBody>
          <a:bodyPr vert="horz" lIns="73152" rIns="45720" bIns="0" rtlCol="0" anchor="b">
            <a:noAutofit/>
            <a:scene3d>
              <a:camera prst="orthographicFront"/>
              <a:lightRig rig="threePt" dir="t">
                <a:rot lat="0" lon="0" rev="4800000"/>
              </a:lightRig>
            </a:scene3d>
            <a:sp3d prstMaterial="matte"/>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8800" dirty="0" smtClean="0">
                <a:solidFill>
                  <a:srgbClr val="FF0000"/>
                </a:solidFill>
                <a:latin typeface="+mj-lt"/>
                <a:ea typeface="+mj-ea"/>
                <a:cs typeface="+mj-cs"/>
              </a:rPr>
              <a:t>6.2</a:t>
            </a:r>
            <a:endParaRPr kumimoji="0" lang="vi-VN" sz="8800" b="0" i="0" u="none" strike="noStrike" kern="1200" cap="none" spc="0" normalizeH="0" baseline="0" noProof="0" dirty="0">
              <a:ln>
                <a:noFill/>
              </a:ln>
              <a:solidFill>
                <a:srgbClr val="FF0000"/>
              </a:solidFill>
              <a:effectLst/>
              <a:uLnTx/>
              <a:uFillTx/>
              <a:latin typeface="+mj-lt"/>
              <a:ea typeface="+mj-ea"/>
              <a:cs typeface="+mj-cs"/>
            </a:endParaRP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1311" r="11311"/>
          <a:stretch>
            <a:fillRect/>
          </a:stretch>
        </p:blipFill>
        <p:spPr>
          <a:xfrm>
            <a:off x="4419600" y="1484808"/>
            <a:ext cx="4731602" cy="5373192"/>
          </a:xfrm>
        </p:spPr>
      </p:pic>
    </p:spTree>
    <p:extLst>
      <p:ext uri="{BB962C8B-B14F-4D97-AF65-F5344CB8AC3E}">
        <p14:creationId xmlns:p14="http://schemas.microsoft.com/office/powerpoint/2010/main" val="3942368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124200" y="304800"/>
            <a:ext cx="5715000" cy="978408"/>
          </a:xfrm>
        </p:spPr>
        <p:txBody>
          <a:bodyPr>
            <a:noAutofit/>
          </a:bodyPr>
          <a:lstStyle/>
          <a:p>
            <a:r>
              <a:rPr lang="vi-VN" sz="3600" b="1" dirty="0" smtClean="0"/>
              <a:t>Bài t</a:t>
            </a:r>
            <a:r>
              <a:rPr lang="en-US" sz="3600" b="1" dirty="0" err="1" smtClean="0"/>
              <a:t>hực</a:t>
            </a:r>
            <a:r>
              <a:rPr lang="en-US" sz="3600" b="1" dirty="0" smtClean="0"/>
              <a:t> </a:t>
            </a:r>
            <a:r>
              <a:rPr lang="en-US" sz="3600" b="1" dirty="0" err="1" smtClean="0"/>
              <a:t>hành</a:t>
            </a:r>
            <a:r>
              <a:rPr lang="en-US" sz="3600" b="1" dirty="0" smtClean="0"/>
              <a:t> </a:t>
            </a:r>
            <a:r>
              <a:rPr lang="vi-VN" sz="3600" b="1" dirty="0" smtClean="0"/>
              <a:t>số </a:t>
            </a:r>
            <a:r>
              <a:rPr lang="de-DE" sz="3600" b="1" dirty="0" smtClean="0"/>
              <a:t>3</a:t>
            </a:r>
            <a:endParaRPr lang="vi-VN" sz="3600" b="1" dirty="0"/>
          </a:p>
        </p:txBody>
      </p:sp>
      <p:sp>
        <p:nvSpPr>
          <p:cNvPr id="4" name="Text Placeholder 3"/>
          <p:cNvSpPr>
            <a:spLocks noGrp="1"/>
          </p:cNvSpPr>
          <p:nvPr>
            <p:ph type="body" sz="half" idx="2"/>
          </p:nvPr>
        </p:nvSpPr>
        <p:spPr>
          <a:xfrm>
            <a:off x="125611" y="1676400"/>
            <a:ext cx="4178808" cy="4572000"/>
          </a:xfrm>
        </p:spPr>
        <p:txBody>
          <a:bodyPr>
            <a:noAutofit/>
          </a:bodyPr>
          <a:lstStyle/>
          <a:p>
            <a:r>
              <a:rPr lang="en-US" sz="1800" dirty="0" err="1" smtClean="0"/>
              <a:t>Ông</a:t>
            </a:r>
            <a:r>
              <a:rPr lang="en-US" sz="1800" dirty="0" smtClean="0"/>
              <a:t> </a:t>
            </a:r>
            <a:r>
              <a:rPr lang="en-US" sz="1800" dirty="0" err="1" smtClean="0"/>
              <a:t>Trần</a:t>
            </a:r>
            <a:r>
              <a:rPr lang="en-US" sz="1800" dirty="0" smtClean="0"/>
              <a:t> </a:t>
            </a:r>
            <a:r>
              <a:rPr lang="en-US" sz="1800" dirty="0" err="1" smtClean="0"/>
              <a:t>Văn</a:t>
            </a:r>
            <a:r>
              <a:rPr lang="en-US" sz="1800" dirty="0" smtClean="0"/>
              <a:t> B </a:t>
            </a:r>
            <a:r>
              <a:rPr lang="en-US" sz="1800" dirty="0" err="1" smtClean="0"/>
              <a:t>thuê</a:t>
            </a:r>
            <a:r>
              <a:rPr lang="en-US" sz="1800" dirty="0" smtClean="0"/>
              <a:t> </a:t>
            </a:r>
            <a:r>
              <a:rPr lang="en-US" sz="1800" dirty="0" err="1" smtClean="0"/>
              <a:t>một</a:t>
            </a:r>
            <a:r>
              <a:rPr lang="en-US" sz="1800" dirty="0" smtClean="0"/>
              <a:t> </a:t>
            </a:r>
            <a:r>
              <a:rPr lang="en-US" sz="1800" dirty="0" err="1" smtClean="0"/>
              <a:t>phòng</a:t>
            </a:r>
            <a:r>
              <a:rPr lang="en-US" sz="1800" dirty="0" smtClean="0"/>
              <a:t> </a:t>
            </a:r>
            <a:r>
              <a:rPr lang="en-US" sz="1800" dirty="0" err="1" smtClean="0"/>
              <a:t>nghỉ</a:t>
            </a:r>
            <a:r>
              <a:rPr lang="en-US" sz="1800" dirty="0" smtClean="0"/>
              <a:t> </a:t>
            </a:r>
            <a:r>
              <a:rPr lang="en-US" sz="1800" dirty="0" err="1" smtClean="0"/>
              <a:t>tại</a:t>
            </a:r>
            <a:r>
              <a:rPr lang="en-US" sz="1800" dirty="0" smtClean="0"/>
              <a:t> </a:t>
            </a:r>
            <a:r>
              <a:rPr lang="en-US" sz="1800" dirty="0" err="1" smtClean="0"/>
              <a:t>khách</a:t>
            </a:r>
            <a:r>
              <a:rPr lang="en-US" sz="1800" dirty="0" smtClean="0"/>
              <a:t> </a:t>
            </a:r>
            <a:r>
              <a:rPr lang="en-US" sz="1800" dirty="0" err="1" smtClean="0"/>
              <a:t>sạn</a:t>
            </a:r>
            <a:r>
              <a:rPr lang="en-US" sz="1800" dirty="0" smtClean="0"/>
              <a:t> </a:t>
            </a:r>
            <a:r>
              <a:rPr lang="en-US" sz="1800" dirty="0" err="1" smtClean="0"/>
              <a:t>Hoa</a:t>
            </a:r>
            <a:r>
              <a:rPr lang="en-US" sz="1800" dirty="0" smtClean="0"/>
              <a:t> </a:t>
            </a:r>
            <a:r>
              <a:rPr lang="en-US" sz="1800" dirty="0" err="1" smtClean="0"/>
              <a:t>Hồng</a:t>
            </a:r>
            <a:r>
              <a:rPr lang="en-US" sz="1800" dirty="0" smtClean="0"/>
              <a:t>. </a:t>
            </a:r>
            <a:r>
              <a:rPr lang="en-US" sz="1800" dirty="0" err="1" smtClean="0"/>
              <a:t>Vào</a:t>
            </a:r>
            <a:r>
              <a:rPr lang="en-US" sz="1800" dirty="0" smtClean="0"/>
              <a:t> </a:t>
            </a:r>
            <a:r>
              <a:rPr lang="en-US" sz="1800" dirty="0" err="1" smtClean="0"/>
              <a:t>lúc</a:t>
            </a:r>
            <a:r>
              <a:rPr lang="en-US" sz="1800" dirty="0" smtClean="0"/>
              <a:t> 23 </a:t>
            </a:r>
            <a:r>
              <a:rPr lang="en-US" sz="1800" dirty="0" err="1" smtClean="0"/>
              <a:t>giờ</a:t>
            </a:r>
            <a:r>
              <a:rPr lang="en-US" sz="1800" dirty="0" smtClean="0"/>
              <a:t> </a:t>
            </a:r>
            <a:r>
              <a:rPr lang="en-US" sz="1800" dirty="0" err="1" smtClean="0"/>
              <a:t>công</a:t>
            </a:r>
            <a:r>
              <a:rPr lang="en-US" sz="1800" dirty="0" smtClean="0"/>
              <a:t> an </a:t>
            </a:r>
            <a:r>
              <a:rPr lang="en-US" sz="1800" dirty="0" err="1" smtClean="0"/>
              <a:t>đến</a:t>
            </a:r>
            <a:r>
              <a:rPr lang="en-US" sz="1800" dirty="0" smtClean="0"/>
              <a:t> </a:t>
            </a:r>
            <a:r>
              <a:rPr lang="en-US" sz="1800" dirty="0" err="1" smtClean="0"/>
              <a:t>phòng</a:t>
            </a:r>
            <a:r>
              <a:rPr lang="en-US" sz="1800" dirty="0" smtClean="0"/>
              <a:t> </a:t>
            </a:r>
            <a:r>
              <a:rPr lang="en-US" sz="1800" dirty="0" err="1" smtClean="0"/>
              <a:t>ông</a:t>
            </a:r>
            <a:r>
              <a:rPr lang="en-US" sz="1800" dirty="0" smtClean="0"/>
              <a:t> </a:t>
            </a:r>
            <a:r>
              <a:rPr lang="en-US" sz="1800" dirty="0" err="1" smtClean="0"/>
              <a:t>Trần</a:t>
            </a:r>
            <a:r>
              <a:rPr lang="en-US" sz="1800" dirty="0" smtClean="0"/>
              <a:t> </a:t>
            </a:r>
            <a:r>
              <a:rPr lang="en-US" sz="1800" dirty="0" err="1" smtClean="0"/>
              <a:t>Văn</a:t>
            </a:r>
            <a:r>
              <a:rPr lang="en-US" sz="1800" dirty="0" smtClean="0"/>
              <a:t> B </a:t>
            </a:r>
            <a:r>
              <a:rPr lang="en-US" sz="1800" dirty="0" err="1" smtClean="0"/>
              <a:t>yêu</a:t>
            </a:r>
            <a:r>
              <a:rPr lang="en-US" sz="1800" dirty="0" smtClean="0"/>
              <a:t> </a:t>
            </a:r>
            <a:r>
              <a:rPr lang="en-US" sz="1800" dirty="0" err="1" smtClean="0"/>
              <a:t>cầu</a:t>
            </a:r>
            <a:r>
              <a:rPr lang="en-US" sz="1800" dirty="0" smtClean="0"/>
              <a:t> </a:t>
            </a:r>
            <a:r>
              <a:rPr lang="en-US" sz="1800" dirty="0" err="1" smtClean="0"/>
              <a:t>ông</a:t>
            </a:r>
            <a:r>
              <a:rPr lang="en-US" sz="1800" dirty="0" smtClean="0"/>
              <a:t> </a:t>
            </a:r>
            <a:r>
              <a:rPr lang="en-US" sz="1800" dirty="0" err="1" smtClean="0"/>
              <a:t>phải</a:t>
            </a:r>
            <a:r>
              <a:rPr lang="en-US" sz="1800" dirty="0" smtClean="0"/>
              <a:t> </a:t>
            </a:r>
            <a:r>
              <a:rPr lang="en-US" sz="1800" dirty="0" err="1" smtClean="0"/>
              <a:t>mờ</a:t>
            </a:r>
            <a:r>
              <a:rPr lang="en-US" sz="1800" dirty="0" smtClean="0"/>
              <a:t> </a:t>
            </a:r>
            <a:r>
              <a:rPr lang="en-US" sz="1800" dirty="0" err="1" smtClean="0"/>
              <a:t>cửa</a:t>
            </a:r>
            <a:r>
              <a:rPr lang="en-US" sz="1800" dirty="0" smtClean="0"/>
              <a:t> </a:t>
            </a:r>
            <a:r>
              <a:rPr lang="en-US" sz="1800" dirty="0" err="1" smtClean="0"/>
              <a:t>phòng</a:t>
            </a:r>
            <a:r>
              <a:rPr lang="en-US" sz="1800" dirty="0" smtClean="0"/>
              <a:t> </a:t>
            </a:r>
            <a:r>
              <a:rPr lang="en-US" sz="1800" dirty="0" err="1" smtClean="0"/>
              <a:t>để</a:t>
            </a:r>
            <a:r>
              <a:rPr lang="en-US" sz="1800" dirty="0" smtClean="0"/>
              <a:t> </a:t>
            </a:r>
            <a:r>
              <a:rPr lang="en-US" sz="1800" dirty="0" err="1" smtClean="0"/>
              <a:t>công</a:t>
            </a:r>
            <a:r>
              <a:rPr lang="en-US" sz="1800" dirty="0" smtClean="0"/>
              <a:t> an </a:t>
            </a:r>
            <a:r>
              <a:rPr lang="en-US" sz="1800" dirty="0" err="1" smtClean="0"/>
              <a:t>vào</a:t>
            </a:r>
            <a:r>
              <a:rPr lang="en-US" sz="1800" dirty="0" smtClean="0"/>
              <a:t> </a:t>
            </a:r>
            <a:r>
              <a:rPr lang="en-US" sz="1800" dirty="0" err="1" smtClean="0"/>
              <a:t>khám</a:t>
            </a:r>
            <a:r>
              <a:rPr lang="en-US" sz="1800" dirty="0" smtClean="0"/>
              <a:t> </a:t>
            </a:r>
            <a:r>
              <a:rPr lang="en-US" sz="1800" dirty="0" err="1" smtClean="0"/>
              <a:t>xét</a:t>
            </a:r>
            <a:r>
              <a:rPr lang="en-US" sz="1800" dirty="0" smtClean="0"/>
              <a:t> </a:t>
            </a:r>
            <a:r>
              <a:rPr lang="en-US" sz="1800" dirty="0" err="1" smtClean="0"/>
              <a:t>phòng</a:t>
            </a:r>
            <a:r>
              <a:rPr lang="en-US" sz="1800" dirty="0" smtClean="0"/>
              <a:t>.</a:t>
            </a:r>
          </a:p>
          <a:p>
            <a:endParaRPr lang="en-US" sz="1800" dirty="0"/>
          </a:p>
          <a:p>
            <a:r>
              <a:rPr lang="en-US" sz="1800" dirty="0" err="1" smtClean="0"/>
              <a:t>Vai</a:t>
            </a:r>
            <a:r>
              <a:rPr lang="en-US" sz="1800" dirty="0" smtClean="0"/>
              <a:t> </a:t>
            </a:r>
            <a:r>
              <a:rPr lang="en-US" sz="1800" dirty="0" err="1" smtClean="0"/>
              <a:t>diễn</a:t>
            </a:r>
            <a:r>
              <a:rPr lang="en-US" sz="1800" dirty="0" smtClean="0"/>
              <a:t>:</a:t>
            </a:r>
          </a:p>
          <a:p>
            <a:endParaRPr lang="en-US" sz="1800" dirty="0"/>
          </a:p>
          <a:p>
            <a:pPr marL="285750" indent="-285750">
              <a:buFont typeface="Arial" pitchFamily="34" charset="0"/>
              <a:buChar char="•"/>
            </a:pPr>
            <a:r>
              <a:rPr lang="en-US" sz="1800" dirty="0" err="1" smtClean="0"/>
              <a:t>Ông</a:t>
            </a:r>
            <a:r>
              <a:rPr lang="en-US" sz="1800" dirty="0" smtClean="0"/>
              <a:t> </a:t>
            </a:r>
            <a:r>
              <a:rPr lang="en-US" sz="1800" dirty="0" err="1" smtClean="0"/>
              <a:t>Trần</a:t>
            </a:r>
            <a:r>
              <a:rPr lang="en-US" sz="1800" dirty="0" smtClean="0"/>
              <a:t> </a:t>
            </a:r>
            <a:r>
              <a:rPr lang="en-US" sz="1800" dirty="0" err="1" smtClean="0"/>
              <a:t>Văn</a:t>
            </a:r>
            <a:r>
              <a:rPr lang="en-US" sz="1800" dirty="0" smtClean="0"/>
              <a:t> B.</a:t>
            </a:r>
          </a:p>
          <a:p>
            <a:pPr marL="285750" indent="-285750">
              <a:buFont typeface="Arial" pitchFamily="34" charset="0"/>
              <a:buChar char="•"/>
            </a:pPr>
            <a:r>
              <a:rPr lang="en-US" sz="1800" dirty="0" err="1" smtClean="0"/>
              <a:t>Chủ</a:t>
            </a:r>
            <a:r>
              <a:rPr lang="en-US" sz="1800" dirty="0" smtClean="0"/>
              <a:t> </a:t>
            </a:r>
            <a:r>
              <a:rPr lang="en-US" sz="1800" dirty="0" err="1" smtClean="0"/>
              <a:t>khách</a:t>
            </a:r>
            <a:r>
              <a:rPr lang="en-US" sz="1800" dirty="0" smtClean="0"/>
              <a:t> </a:t>
            </a:r>
            <a:r>
              <a:rPr lang="en-US" sz="1800" dirty="0" err="1" smtClean="0"/>
              <a:t>sạn</a:t>
            </a:r>
            <a:r>
              <a:rPr lang="en-US" sz="1800" dirty="0" smtClean="0"/>
              <a:t>.</a:t>
            </a:r>
          </a:p>
          <a:p>
            <a:pPr marL="285750" indent="-285750">
              <a:buFont typeface="Arial" pitchFamily="34" charset="0"/>
              <a:buChar char="•"/>
            </a:pPr>
            <a:r>
              <a:rPr lang="en-US" sz="1800" dirty="0" err="1" smtClean="0"/>
              <a:t>Công</a:t>
            </a:r>
            <a:r>
              <a:rPr lang="en-US" sz="1800" dirty="0" smtClean="0"/>
              <a:t> an.</a:t>
            </a:r>
          </a:p>
          <a:p>
            <a:pPr marL="285750" indent="-285750">
              <a:buFont typeface="Arial" pitchFamily="34" charset="0"/>
              <a:buChar char="•"/>
            </a:pPr>
            <a:r>
              <a:rPr lang="en-US" sz="1800" dirty="0" err="1" smtClean="0"/>
              <a:t>Người</a:t>
            </a:r>
            <a:r>
              <a:rPr lang="en-US" sz="1800" dirty="0" smtClean="0"/>
              <a:t> </a:t>
            </a:r>
            <a:r>
              <a:rPr lang="en-US" sz="1800" dirty="0" err="1" smtClean="0"/>
              <a:t>quan</a:t>
            </a:r>
            <a:r>
              <a:rPr lang="en-US" sz="1800" dirty="0" smtClean="0"/>
              <a:t> </a:t>
            </a:r>
            <a:r>
              <a:rPr lang="en-US" sz="1800" dirty="0" err="1" smtClean="0"/>
              <a:t>sát</a:t>
            </a:r>
            <a:r>
              <a:rPr lang="en-US" sz="1800" dirty="0" smtClean="0"/>
              <a:t> </a:t>
            </a:r>
            <a:r>
              <a:rPr lang="en-US" sz="1800" dirty="0" err="1" smtClean="0"/>
              <a:t>và</a:t>
            </a:r>
            <a:r>
              <a:rPr lang="en-US" sz="1800" dirty="0" smtClean="0"/>
              <a:t> </a:t>
            </a:r>
            <a:r>
              <a:rPr lang="en-US" sz="1800" dirty="0" err="1" smtClean="0"/>
              <a:t>phê</a:t>
            </a:r>
            <a:r>
              <a:rPr lang="en-US" sz="1800" dirty="0" smtClean="0"/>
              <a:t> </a:t>
            </a:r>
            <a:r>
              <a:rPr lang="en-US" sz="1800" dirty="0" err="1" smtClean="0"/>
              <a:t>bình</a:t>
            </a:r>
            <a:r>
              <a:rPr lang="en-US" sz="1800" dirty="0" smtClean="0"/>
              <a:t>.</a:t>
            </a:r>
            <a:endParaRPr lang="vi-VN" sz="1800" dirty="0"/>
          </a:p>
        </p:txBody>
      </p:sp>
      <p:sp>
        <p:nvSpPr>
          <p:cNvPr id="7" name="Title 1"/>
          <p:cNvSpPr txBox="1">
            <a:spLocks/>
          </p:cNvSpPr>
          <p:nvPr/>
        </p:nvSpPr>
        <p:spPr>
          <a:xfrm>
            <a:off x="167838" y="469392"/>
            <a:ext cx="2523744" cy="978408"/>
          </a:xfrm>
          <a:prstGeom prst="rect">
            <a:avLst/>
          </a:prstGeom>
        </p:spPr>
        <p:txBody>
          <a:bodyPr vert="horz" lIns="73152" rIns="45720" bIns="0" rtlCol="0" anchor="b">
            <a:noAutofit/>
            <a:scene3d>
              <a:camera prst="orthographicFront"/>
              <a:lightRig rig="threePt" dir="t">
                <a:rot lat="0" lon="0" rev="4800000"/>
              </a:lightRig>
            </a:scene3d>
            <a:sp3d prstMaterial="matte"/>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8800" dirty="0" smtClean="0">
                <a:solidFill>
                  <a:srgbClr val="FF0000"/>
                </a:solidFill>
                <a:latin typeface="+mj-lt"/>
                <a:ea typeface="+mj-ea"/>
                <a:cs typeface="+mj-cs"/>
              </a:rPr>
              <a:t>6.3</a:t>
            </a:r>
            <a:endParaRPr kumimoji="0" lang="vi-VN" sz="8800" b="0" i="0" u="none" strike="noStrike" kern="1200" cap="none" spc="0" normalizeH="0" baseline="0" noProof="0" dirty="0">
              <a:ln>
                <a:noFill/>
              </a:ln>
              <a:solidFill>
                <a:srgbClr val="FF0000"/>
              </a:solidFill>
              <a:effectLst/>
              <a:uLnTx/>
              <a:uFillTx/>
              <a:latin typeface="+mj-lt"/>
              <a:ea typeface="+mj-ea"/>
              <a:cs typeface="+mj-cs"/>
            </a:endParaRP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6396" r="6396"/>
          <a:stretch>
            <a:fillRect/>
          </a:stretch>
        </p:blipFill>
        <p:spPr>
          <a:xfrm>
            <a:off x="4343400" y="1484808"/>
            <a:ext cx="4807802" cy="5373192"/>
          </a:xfrm>
        </p:spPr>
      </p:pic>
    </p:spTree>
    <p:extLst>
      <p:ext uri="{BB962C8B-B14F-4D97-AF65-F5344CB8AC3E}">
        <p14:creationId xmlns:p14="http://schemas.microsoft.com/office/powerpoint/2010/main" val="3942368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Dàn bài</a:t>
            </a:r>
            <a:endParaRPr lang="vi-VN" dirty="0"/>
          </a:p>
        </p:txBody>
      </p:sp>
      <p:sp>
        <p:nvSpPr>
          <p:cNvPr id="3" name="Content Placeholder 2"/>
          <p:cNvSpPr>
            <a:spLocks noGrp="1"/>
          </p:cNvSpPr>
          <p:nvPr>
            <p:ph idx="1"/>
          </p:nvPr>
        </p:nvSpPr>
        <p:spPr/>
        <p:txBody>
          <a:bodyPr>
            <a:noAutofit/>
          </a:bodyPr>
          <a:lstStyle/>
          <a:p>
            <a:pPr marL="861822" indent="-742950">
              <a:buFont typeface="+mj-lt"/>
              <a:buAutoNum type="arabicPeriod"/>
            </a:pPr>
            <a:r>
              <a:rPr lang="en-US" sz="2000" dirty="0" err="1" smtClean="0">
                <a:latin typeface="Corbel" pitchFamily="34" charset="0"/>
              </a:rPr>
              <a:t>Hiến</a:t>
            </a:r>
            <a:r>
              <a:rPr lang="en-US" sz="2000" dirty="0" smtClean="0">
                <a:latin typeface="Corbel" pitchFamily="34" charset="0"/>
              </a:rPr>
              <a:t> </a:t>
            </a:r>
            <a:r>
              <a:rPr lang="en-US" sz="2000" dirty="0" err="1" smtClean="0">
                <a:latin typeface="Corbel" pitchFamily="34" charset="0"/>
              </a:rPr>
              <a:t>pháp</a:t>
            </a:r>
            <a:r>
              <a:rPr lang="en-US" sz="2000" dirty="0" smtClean="0">
                <a:latin typeface="Corbel" pitchFamily="34" charset="0"/>
              </a:rPr>
              <a:t> </a:t>
            </a:r>
            <a:r>
              <a:rPr lang="en-US" sz="2000" dirty="0" err="1" smtClean="0">
                <a:latin typeface="Corbel" pitchFamily="34" charset="0"/>
              </a:rPr>
              <a:t>bảo</a:t>
            </a:r>
            <a:r>
              <a:rPr lang="en-US" sz="2000" dirty="0" smtClean="0">
                <a:latin typeface="Corbel" pitchFamily="34" charset="0"/>
              </a:rPr>
              <a:t> </a:t>
            </a:r>
            <a:r>
              <a:rPr lang="en-US" sz="2000" dirty="0" err="1" smtClean="0">
                <a:latin typeface="Corbel" pitchFamily="34" charset="0"/>
              </a:rPr>
              <a:t>vệ</a:t>
            </a:r>
            <a:r>
              <a:rPr lang="en-US" sz="2000" dirty="0" smtClean="0">
                <a:latin typeface="Corbel" pitchFamily="34" charset="0"/>
              </a:rPr>
              <a:t>  </a:t>
            </a:r>
            <a:r>
              <a:rPr lang="en-US" sz="2000" dirty="0" err="1" smtClean="0">
                <a:latin typeface="Corbel" pitchFamily="34" charset="0"/>
              </a:rPr>
              <a:t>quyền</a:t>
            </a:r>
            <a:r>
              <a:rPr lang="en-US" sz="2000" dirty="0" smtClean="0">
                <a:latin typeface="Corbel" pitchFamily="34" charset="0"/>
              </a:rPr>
              <a:t> </a:t>
            </a:r>
            <a:r>
              <a:rPr lang="en-US" sz="2000" dirty="0" err="1" smtClean="0">
                <a:latin typeface="Corbel" pitchFamily="34" charset="0"/>
              </a:rPr>
              <a:t>có</a:t>
            </a:r>
            <a:r>
              <a:rPr lang="en-US" sz="2000" dirty="0" smtClean="0">
                <a:latin typeface="Corbel" pitchFamily="34" charset="0"/>
              </a:rPr>
              <a:t> </a:t>
            </a:r>
            <a:r>
              <a:rPr lang="en-US" sz="2000" dirty="0" err="1" smtClean="0">
                <a:latin typeface="Corbel" pitchFamily="34" charset="0"/>
              </a:rPr>
              <a:t>nơi</a:t>
            </a:r>
            <a:r>
              <a:rPr lang="en-US" sz="2000" dirty="0" smtClean="0">
                <a:latin typeface="Corbel" pitchFamily="34" charset="0"/>
              </a:rPr>
              <a:t> ở </a:t>
            </a:r>
            <a:r>
              <a:rPr lang="en-US" sz="2000" dirty="0" err="1" smtClean="0">
                <a:latin typeface="Corbel" pitchFamily="34" charset="0"/>
              </a:rPr>
              <a:t>hợp</a:t>
            </a:r>
            <a:r>
              <a:rPr lang="en-US" sz="2000" dirty="0" smtClean="0">
                <a:latin typeface="Corbel" pitchFamily="34" charset="0"/>
              </a:rPr>
              <a:t> </a:t>
            </a:r>
            <a:r>
              <a:rPr lang="en-US" sz="2000" dirty="0" err="1" smtClean="0">
                <a:latin typeface="Corbel" pitchFamily="34" charset="0"/>
              </a:rPr>
              <a:t>pháp</a:t>
            </a:r>
            <a:r>
              <a:rPr lang="en-US" sz="2000" dirty="0" smtClean="0">
                <a:latin typeface="Corbel" pitchFamily="34" charset="0"/>
              </a:rPr>
              <a:t>.</a:t>
            </a:r>
          </a:p>
          <a:p>
            <a:pPr marL="861822" indent="-742950">
              <a:buFont typeface="+mj-lt"/>
              <a:buAutoNum type="arabicPeriod"/>
            </a:pPr>
            <a:r>
              <a:rPr lang="en-US" sz="2000" dirty="0" err="1" smtClean="0">
                <a:latin typeface="Corbel" pitchFamily="34" charset="0"/>
              </a:rPr>
              <a:t>Luật</a:t>
            </a:r>
            <a:r>
              <a:rPr lang="en-US" sz="2000" dirty="0" smtClean="0">
                <a:latin typeface="Corbel" pitchFamily="34" charset="0"/>
              </a:rPr>
              <a:t> </a:t>
            </a:r>
            <a:r>
              <a:rPr lang="en-US" sz="2000" dirty="0" err="1" smtClean="0">
                <a:latin typeface="Corbel" pitchFamily="34" charset="0"/>
              </a:rPr>
              <a:t>cư</a:t>
            </a:r>
            <a:r>
              <a:rPr lang="en-US" sz="2000" dirty="0" smtClean="0">
                <a:latin typeface="Corbel" pitchFamily="34" charset="0"/>
              </a:rPr>
              <a:t> </a:t>
            </a:r>
            <a:r>
              <a:rPr lang="en-US" sz="2000" dirty="0" err="1" smtClean="0">
                <a:latin typeface="Corbel" pitchFamily="34" charset="0"/>
              </a:rPr>
              <a:t>trú</a:t>
            </a:r>
            <a:r>
              <a:rPr lang="en-US" sz="2000" dirty="0" smtClean="0">
                <a:latin typeface="Corbel" pitchFamily="34" charset="0"/>
              </a:rPr>
              <a:t>.</a:t>
            </a:r>
          </a:p>
          <a:p>
            <a:pPr marL="1181862" lvl="3" indent="-285750">
              <a:buFont typeface="Arial" pitchFamily="34" charset="0"/>
              <a:buChar char="•"/>
            </a:pPr>
            <a:r>
              <a:rPr lang="en-US" dirty="0" err="1" smtClean="0">
                <a:latin typeface="Corbel" pitchFamily="34" charset="0"/>
              </a:rPr>
              <a:t>Các</a:t>
            </a:r>
            <a:r>
              <a:rPr lang="en-US" dirty="0" smtClean="0">
                <a:latin typeface="Corbel" pitchFamily="34" charset="0"/>
              </a:rPr>
              <a:t> </a:t>
            </a:r>
            <a:r>
              <a:rPr lang="en-US" dirty="0" err="1" smtClean="0">
                <a:latin typeface="Corbel" pitchFamily="34" charset="0"/>
              </a:rPr>
              <a:t>hình</a:t>
            </a:r>
            <a:r>
              <a:rPr lang="en-US" dirty="0" smtClean="0">
                <a:latin typeface="Corbel" pitchFamily="34" charset="0"/>
              </a:rPr>
              <a:t> </a:t>
            </a:r>
            <a:r>
              <a:rPr lang="en-US" dirty="0" err="1" smtClean="0">
                <a:latin typeface="Corbel" pitchFamily="34" charset="0"/>
              </a:rPr>
              <a:t>thức</a:t>
            </a:r>
            <a:r>
              <a:rPr lang="en-US" dirty="0" smtClean="0">
                <a:latin typeface="Corbel" pitchFamily="34" charset="0"/>
              </a:rPr>
              <a:t> </a:t>
            </a:r>
            <a:r>
              <a:rPr lang="en-US" dirty="0" err="1" smtClean="0">
                <a:latin typeface="Corbel" pitchFamily="34" charset="0"/>
              </a:rPr>
              <a:t>cư</a:t>
            </a:r>
            <a:r>
              <a:rPr lang="en-US" dirty="0" smtClean="0">
                <a:latin typeface="Corbel" pitchFamily="34" charset="0"/>
              </a:rPr>
              <a:t> </a:t>
            </a:r>
            <a:r>
              <a:rPr lang="en-US" dirty="0" err="1" smtClean="0">
                <a:latin typeface="Corbel" pitchFamily="34" charset="0"/>
              </a:rPr>
              <a:t>trú</a:t>
            </a:r>
            <a:r>
              <a:rPr lang="en-US" dirty="0" smtClean="0">
                <a:latin typeface="Corbel" pitchFamily="34" charset="0"/>
              </a:rPr>
              <a:t> </a:t>
            </a:r>
            <a:r>
              <a:rPr lang="en-US" dirty="0" err="1" smtClean="0">
                <a:latin typeface="Corbel" pitchFamily="34" charset="0"/>
              </a:rPr>
              <a:t>theo</a:t>
            </a:r>
            <a:r>
              <a:rPr lang="en-US" dirty="0" smtClean="0">
                <a:latin typeface="Corbel" pitchFamily="34" charset="0"/>
              </a:rPr>
              <a:t> </a:t>
            </a:r>
            <a:r>
              <a:rPr lang="en-US" dirty="0" err="1" smtClean="0">
                <a:latin typeface="Corbel" pitchFamily="34" charset="0"/>
              </a:rPr>
              <a:t>luật</a:t>
            </a:r>
            <a:r>
              <a:rPr lang="en-US" dirty="0" smtClean="0">
                <a:latin typeface="Corbel" pitchFamily="34" charset="0"/>
              </a:rPr>
              <a:t> </a:t>
            </a:r>
            <a:r>
              <a:rPr lang="en-US" dirty="0" err="1" smtClean="0">
                <a:latin typeface="Corbel" pitchFamily="34" charset="0"/>
              </a:rPr>
              <a:t>cư</a:t>
            </a:r>
            <a:r>
              <a:rPr lang="en-US" dirty="0" smtClean="0">
                <a:latin typeface="Corbel" pitchFamily="34" charset="0"/>
              </a:rPr>
              <a:t> </a:t>
            </a:r>
            <a:r>
              <a:rPr lang="en-US" dirty="0" err="1" smtClean="0">
                <a:latin typeface="Corbel" pitchFamily="34" charset="0"/>
              </a:rPr>
              <a:t>trú</a:t>
            </a:r>
            <a:r>
              <a:rPr lang="en-US" dirty="0" smtClean="0">
                <a:latin typeface="Corbel" pitchFamily="34" charset="0"/>
              </a:rPr>
              <a:t>.</a:t>
            </a:r>
          </a:p>
          <a:p>
            <a:pPr marL="1239012" lvl="3" indent="-342900"/>
            <a:r>
              <a:rPr lang="en-US" dirty="0" err="1">
                <a:latin typeface="Corbel" pitchFamily="34" charset="0"/>
              </a:rPr>
              <a:t>Kiểm</a:t>
            </a:r>
            <a:r>
              <a:rPr lang="en-US" dirty="0">
                <a:latin typeface="Corbel" pitchFamily="34" charset="0"/>
              </a:rPr>
              <a:t> </a:t>
            </a:r>
            <a:r>
              <a:rPr lang="en-US" dirty="0" err="1">
                <a:latin typeface="Corbel" pitchFamily="34" charset="0"/>
              </a:rPr>
              <a:t>tra</a:t>
            </a:r>
            <a:r>
              <a:rPr lang="en-US" dirty="0">
                <a:latin typeface="Corbel" pitchFamily="34" charset="0"/>
              </a:rPr>
              <a:t> </a:t>
            </a:r>
            <a:r>
              <a:rPr lang="en-US" dirty="0" err="1">
                <a:latin typeface="Corbel" pitchFamily="34" charset="0"/>
              </a:rPr>
              <a:t>hộ</a:t>
            </a:r>
            <a:r>
              <a:rPr lang="en-US" dirty="0">
                <a:latin typeface="Corbel" pitchFamily="34" charset="0"/>
              </a:rPr>
              <a:t> </a:t>
            </a:r>
            <a:r>
              <a:rPr lang="en-US" dirty="0" err="1">
                <a:latin typeface="Corbel" pitchFamily="34" charset="0"/>
              </a:rPr>
              <a:t>khẩu</a:t>
            </a:r>
            <a:r>
              <a:rPr lang="en-US" dirty="0">
                <a:latin typeface="Corbel" pitchFamily="34" charset="0"/>
              </a:rPr>
              <a:t> </a:t>
            </a:r>
            <a:r>
              <a:rPr lang="en-US" dirty="0" err="1">
                <a:latin typeface="Corbel" pitchFamily="34" charset="0"/>
              </a:rPr>
              <a:t>của</a:t>
            </a:r>
            <a:r>
              <a:rPr lang="en-US" dirty="0">
                <a:latin typeface="Corbel" pitchFamily="34" charset="0"/>
              </a:rPr>
              <a:t> </a:t>
            </a:r>
            <a:r>
              <a:rPr lang="en-US" dirty="0" err="1">
                <a:latin typeface="Corbel" pitchFamily="34" charset="0"/>
              </a:rPr>
              <a:t>công</a:t>
            </a:r>
            <a:r>
              <a:rPr lang="en-US" dirty="0">
                <a:latin typeface="Corbel" pitchFamily="34" charset="0"/>
              </a:rPr>
              <a:t> an</a:t>
            </a:r>
            <a:r>
              <a:rPr lang="en-US" dirty="0" smtClean="0">
                <a:latin typeface="Corbel" pitchFamily="34" charset="0"/>
              </a:rPr>
              <a:t>.</a:t>
            </a:r>
          </a:p>
          <a:p>
            <a:pPr marL="1239012" lvl="3" indent="-342900"/>
            <a:r>
              <a:rPr lang="en-US" dirty="0" err="1" smtClean="0">
                <a:latin typeface="Corbel" pitchFamily="34" charset="0"/>
              </a:rPr>
              <a:t>Xâm</a:t>
            </a:r>
            <a:r>
              <a:rPr lang="en-US" dirty="0" smtClean="0">
                <a:latin typeface="Corbel" pitchFamily="34" charset="0"/>
              </a:rPr>
              <a:t> </a:t>
            </a:r>
            <a:r>
              <a:rPr lang="en-US" dirty="0" err="1" smtClean="0">
                <a:latin typeface="Corbel" pitchFamily="34" charset="0"/>
              </a:rPr>
              <a:t>nhập</a:t>
            </a:r>
            <a:r>
              <a:rPr lang="en-US" dirty="0" smtClean="0">
                <a:latin typeface="Corbel" pitchFamily="34" charset="0"/>
              </a:rPr>
              <a:t> </a:t>
            </a:r>
            <a:r>
              <a:rPr lang="en-US" dirty="0" err="1" smtClean="0">
                <a:latin typeface="Corbel" pitchFamily="34" charset="0"/>
              </a:rPr>
              <a:t>gia</a:t>
            </a:r>
            <a:r>
              <a:rPr lang="en-US" dirty="0" smtClean="0">
                <a:latin typeface="Corbel" pitchFamily="34" charset="0"/>
              </a:rPr>
              <a:t> </a:t>
            </a:r>
            <a:r>
              <a:rPr lang="en-US" dirty="0" err="1" smtClean="0">
                <a:latin typeface="Corbel" pitchFamily="34" charset="0"/>
              </a:rPr>
              <a:t>cư</a:t>
            </a:r>
            <a:r>
              <a:rPr lang="en-US" dirty="0" smtClean="0">
                <a:latin typeface="Corbel" pitchFamily="34" charset="0"/>
              </a:rPr>
              <a:t> </a:t>
            </a:r>
            <a:r>
              <a:rPr lang="en-US" dirty="0" err="1" smtClean="0">
                <a:latin typeface="Corbel" pitchFamily="34" charset="0"/>
              </a:rPr>
              <a:t>bất</a:t>
            </a:r>
            <a:r>
              <a:rPr lang="en-US" dirty="0" smtClean="0">
                <a:latin typeface="Corbel" pitchFamily="34" charset="0"/>
              </a:rPr>
              <a:t> </a:t>
            </a:r>
            <a:r>
              <a:rPr lang="en-US" dirty="0" err="1" smtClean="0">
                <a:latin typeface="Corbel" pitchFamily="34" charset="0"/>
              </a:rPr>
              <a:t>hợp</a:t>
            </a:r>
            <a:r>
              <a:rPr lang="en-US" dirty="0" smtClean="0">
                <a:latin typeface="Corbel" pitchFamily="34" charset="0"/>
              </a:rPr>
              <a:t> </a:t>
            </a:r>
            <a:r>
              <a:rPr lang="en-US" dirty="0" err="1" smtClean="0">
                <a:latin typeface="Corbel" pitchFamily="34" charset="0"/>
              </a:rPr>
              <a:t>pháp</a:t>
            </a:r>
            <a:r>
              <a:rPr lang="en-US" dirty="0" smtClean="0">
                <a:latin typeface="Corbel" pitchFamily="34" charset="0"/>
              </a:rPr>
              <a:t>.</a:t>
            </a:r>
            <a:endParaRPr lang="en-US" dirty="0">
              <a:latin typeface="Corbel" pitchFamily="34" charset="0"/>
            </a:endParaRPr>
          </a:p>
          <a:p>
            <a:pPr marL="861822" indent="-742950">
              <a:buFont typeface="+mj-lt"/>
              <a:buAutoNum type="arabicPeriod"/>
            </a:pPr>
            <a:r>
              <a:rPr lang="en-US" sz="2000" dirty="0" err="1" smtClean="0">
                <a:latin typeface="Corbel" pitchFamily="34" charset="0"/>
              </a:rPr>
              <a:t>Hiến</a:t>
            </a:r>
            <a:r>
              <a:rPr lang="en-US" sz="2000" dirty="0" smtClean="0">
                <a:latin typeface="Corbel" pitchFamily="34" charset="0"/>
              </a:rPr>
              <a:t> </a:t>
            </a:r>
            <a:r>
              <a:rPr lang="en-US" sz="2000" dirty="0" err="1" smtClean="0">
                <a:latin typeface="Corbel" pitchFamily="34" charset="0"/>
              </a:rPr>
              <a:t>pháp</a:t>
            </a:r>
            <a:r>
              <a:rPr lang="en-US" sz="2000" dirty="0" smtClean="0">
                <a:latin typeface="Corbel" pitchFamily="34" charset="0"/>
              </a:rPr>
              <a:t> </a:t>
            </a:r>
            <a:r>
              <a:rPr lang="en-US" sz="2000" dirty="0" err="1" smtClean="0">
                <a:latin typeface="Corbel" pitchFamily="34" charset="0"/>
              </a:rPr>
              <a:t>bảo</a:t>
            </a:r>
            <a:r>
              <a:rPr lang="en-US" sz="2000" dirty="0" smtClean="0">
                <a:latin typeface="Corbel" pitchFamily="34" charset="0"/>
              </a:rPr>
              <a:t> </a:t>
            </a:r>
            <a:r>
              <a:rPr lang="en-US" sz="2000" dirty="0" err="1" smtClean="0">
                <a:latin typeface="Corbel" pitchFamily="34" charset="0"/>
              </a:rPr>
              <a:t>vệ</a:t>
            </a:r>
            <a:r>
              <a:rPr lang="en-US" sz="2000" dirty="0" smtClean="0">
                <a:latin typeface="Corbel" pitchFamily="34" charset="0"/>
              </a:rPr>
              <a:t> </a:t>
            </a:r>
            <a:r>
              <a:rPr lang="en-US" sz="2000" dirty="0" err="1" smtClean="0">
                <a:latin typeface="Corbel" pitchFamily="34" charset="0"/>
              </a:rPr>
              <a:t>quyền</a:t>
            </a:r>
            <a:r>
              <a:rPr lang="en-US" sz="2000" dirty="0" smtClean="0">
                <a:latin typeface="Corbel" pitchFamily="34" charset="0"/>
              </a:rPr>
              <a:t> </a:t>
            </a:r>
            <a:r>
              <a:rPr lang="en-US" sz="2000" dirty="0" err="1" smtClean="0">
                <a:latin typeface="Corbel" pitchFamily="34" charset="0"/>
              </a:rPr>
              <a:t>tự</a:t>
            </a:r>
            <a:r>
              <a:rPr lang="en-US" sz="2000" dirty="0" smtClean="0">
                <a:latin typeface="Corbel" pitchFamily="34" charset="0"/>
              </a:rPr>
              <a:t> do </a:t>
            </a:r>
            <a:r>
              <a:rPr lang="en-US" sz="2000" dirty="0" err="1" smtClean="0">
                <a:latin typeface="Corbel" pitchFamily="34" charset="0"/>
              </a:rPr>
              <a:t>đi</a:t>
            </a:r>
            <a:r>
              <a:rPr lang="en-US" sz="2000" dirty="0" smtClean="0">
                <a:latin typeface="Corbel" pitchFamily="34" charset="0"/>
              </a:rPr>
              <a:t> </a:t>
            </a:r>
            <a:r>
              <a:rPr lang="en-US" sz="2000" dirty="0" err="1" smtClean="0">
                <a:latin typeface="Corbel" pitchFamily="34" charset="0"/>
              </a:rPr>
              <a:t>lại</a:t>
            </a:r>
            <a:r>
              <a:rPr lang="en-US" sz="2000" dirty="0" smtClean="0">
                <a:latin typeface="Corbel" pitchFamily="34" charset="0"/>
              </a:rPr>
              <a:t>.</a:t>
            </a:r>
          </a:p>
          <a:p>
            <a:pPr marL="861822" indent="-742950">
              <a:buFont typeface="+mj-lt"/>
              <a:buAutoNum type="arabicPeriod"/>
            </a:pPr>
            <a:r>
              <a:rPr lang="en-US" sz="2000" dirty="0" err="1" smtClean="0">
                <a:latin typeface="Corbel" pitchFamily="34" charset="0"/>
              </a:rPr>
              <a:t>Những</a:t>
            </a:r>
            <a:r>
              <a:rPr lang="en-US" sz="2000" dirty="0" smtClean="0">
                <a:latin typeface="Corbel" pitchFamily="34" charset="0"/>
              </a:rPr>
              <a:t> </a:t>
            </a:r>
            <a:r>
              <a:rPr lang="en-US" sz="2000" dirty="0" err="1" smtClean="0">
                <a:latin typeface="Corbel" pitchFamily="34" charset="0"/>
              </a:rPr>
              <a:t>hành</a:t>
            </a:r>
            <a:r>
              <a:rPr lang="en-US" sz="2000" dirty="0" smtClean="0">
                <a:latin typeface="Corbel" pitchFamily="34" charset="0"/>
              </a:rPr>
              <a:t> vi </a:t>
            </a:r>
            <a:r>
              <a:rPr lang="en-US" sz="2000" dirty="0" err="1" smtClean="0">
                <a:latin typeface="Corbel" pitchFamily="34" charset="0"/>
              </a:rPr>
              <a:t>vi</a:t>
            </a:r>
            <a:r>
              <a:rPr lang="en-US" sz="2000" dirty="0" smtClean="0">
                <a:latin typeface="Corbel" pitchFamily="34" charset="0"/>
              </a:rPr>
              <a:t> </a:t>
            </a:r>
            <a:r>
              <a:rPr lang="en-US" sz="2000" dirty="0" err="1" smtClean="0">
                <a:latin typeface="Corbel" pitchFamily="34" charset="0"/>
              </a:rPr>
              <a:t>phạm</a:t>
            </a:r>
            <a:r>
              <a:rPr lang="en-US" sz="2000" dirty="0" smtClean="0">
                <a:latin typeface="Corbel" pitchFamily="34" charset="0"/>
              </a:rPr>
              <a:t> </a:t>
            </a:r>
            <a:r>
              <a:rPr lang="en-US" sz="2000" dirty="0" err="1" smtClean="0">
                <a:latin typeface="Corbel" pitchFamily="34" charset="0"/>
              </a:rPr>
              <a:t>pháp</a:t>
            </a:r>
            <a:r>
              <a:rPr lang="en-US" sz="2000" dirty="0" smtClean="0">
                <a:latin typeface="Corbel" pitchFamily="34" charset="0"/>
              </a:rPr>
              <a:t> </a:t>
            </a:r>
            <a:r>
              <a:rPr lang="en-US" sz="2000" dirty="0" err="1" smtClean="0">
                <a:latin typeface="Corbel" pitchFamily="34" charset="0"/>
              </a:rPr>
              <a:t>luật</a:t>
            </a:r>
            <a:r>
              <a:rPr lang="en-US" sz="2000" dirty="0" smtClean="0">
                <a:latin typeface="Corbel" pitchFamily="34" charset="0"/>
              </a:rPr>
              <a:t> </a:t>
            </a:r>
            <a:r>
              <a:rPr lang="en-US" sz="2000" dirty="0" err="1" smtClean="0">
                <a:latin typeface="Corbel" pitchFamily="34" charset="0"/>
              </a:rPr>
              <a:t>của</a:t>
            </a:r>
            <a:r>
              <a:rPr lang="en-US" sz="2000" dirty="0" smtClean="0">
                <a:latin typeface="Corbel" pitchFamily="34" charset="0"/>
              </a:rPr>
              <a:t> </a:t>
            </a:r>
            <a:r>
              <a:rPr lang="en-US" sz="2000" dirty="0" err="1" smtClean="0">
                <a:latin typeface="Corbel" pitchFamily="34" charset="0"/>
              </a:rPr>
              <a:t>công</a:t>
            </a:r>
            <a:r>
              <a:rPr lang="en-US" sz="2000" dirty="0" smtClean="0">
                <a:latin typeface="Corbel" pitchFamily="34" charset="0"/>
              </a:rPr>
              <a:t> an.</a:t>
            </a:r>
          </a:p>
          <a:p>
            <a:pPr marL="1181862" lvl="3" indent="-285750"/>
            <a:r>
              <a:rPr lang="en-US" dirty="0" err="1">
                <a:latin typeface="Corbel" pitchFamily="34" charset="0"/>
              </a:rPr>
              <a:t>Ngăn</a:t>
            </a:r>
            <a:r>
              <a:rPr lang="en-US" dirty="0">
                <a:latin typeface="Corbel" pitchFamily="34" charset="0"/>
              </a:rPr>
              <a:t> </a:t>
            </a:r>
            <a:r>
              <a:rPr lang="en-US" dirty="0" err="1">
                <a:latin typeface="Corbel" pitchFamily="34" charset="0"/>
              </a:rPr>
              <a:t>cản</a:t>
            </a:r>
            <a:r>
              <a:rPr lang="en-US" dirty="0">
                <a:latin typeface="Corbel" pitchFamily="34" charset="0"/>
              </a:rPr>
              <a:t> </a:t>
            </a:r>
            <a:r>
              <a:rPr lang="en-US" dirty="0" err="1">
                <a:latin typeface="Corbel" pitchFamily="34" charset="0"/>
              </a:rPr>
              <a:t>quyền</a:t>
            </a:r>
            <a:r>
              <a:rPr lang="en-US" dirty="0">
                <a:latin typeface="Corbel" pitchFamily="34" charset="0"/>
              </a:rPr>
              <a:t> </a:t>
            </a:r>
            <a:r>
              <a:rPr lang="en-US" dirty="0" err="1">
                <a:latin typeface="Corbel" pitchFamily="34" charset="0"/>
              </a:rPr>
              <a:t>tự</a:t>
            </a:r>
            <a:r>
              <a:rPr lang="en-US" dirty="0">
                <a:latin typeface="Corbel" pitchFamily="34" charset="0"/>
              </a:rPr>
              <a:t> do </a:t>
            </a:r>
            <a:r>
              <a:rPr lang="en-US" dirty="0" err="1">
                <a:latin typeface="Corbel" pitchFamily="34" charset="0"/>
              </a:rPr>
              <a:t>đi</a:t>
            </a:r>
            <a:r>
              <a:rPr lang="en-US" dirty="0">
                <a:latin typeface="Corbel" pitchFamily="34" charset="0"/>
              </a:rPr>
              <a:t> </a:t>
            </a:r>
            <a:r>
              <a:rPr lang="en-US" dirty="0" err="1">
                <a:latin typeface="Corbel" pitchFamily="34" charset="0"/>
              </a:rPr>
              <a:t>lại</a:t>
            </a:r>
            <a:r>
              <a:rPr lang="en-US" dirty="0">
                <a:latin typeface="Corbel" pitchFamily="34" charset="0"/>
              </a:rPr>
              <a:t> </a:t>
            </a:r>
            <a:r>
              <a:rPr lang="en-US" dirty="0" err="1">
                <a:latin typeface="Corbel" pitchFamily="34" charset="0"/>
              </a:rPr>
              <a:t>của</a:t>
            </a:r>
            <a:r>
              <a:rPr lang="en-US" dirty="0">
                <a:latin typeface="Corbel" pitchFamily="34" charset="0"/>
              </a:rPr>
              <a:t> </a:t>
            </a:r>
            <a:r>
              <a:rPr lang="en-US" dirty="0" err="1">
                <a:latin typeface="Corbel" pitchFamily="34" charset="0"/>
              </a:rPr>
              <a:t>người</a:t>
            </a:r>
            <a:r>
              <a:rPr lang="en-US" dirty="0">
                <a:latin typeface="Corbel" pitchFamily="34" charset="0"/>
              </a:rPr>
              <a:t> </a:t>
            </a:r>
            <a:r>
              <a:rPr lang="en-US" dirty="0" err="1">
                <a:latin typeface="Corbel" pitchFamily="34" charset="0"/>
              </a:rPr>
              <a:t>dân</a:t>
            </a:r>
            <a:r>
              <a:rPr lang="en-US" dirty="0" smtClean="0">
                <a:latin typeface="Corbel" pitchFamily="34" charset="0"/>
              </a:rPr>
              <a:t>.</a:t>
            </a:r>
          </a:p>
          <a:p>
            <a:pPr marL="1181862" lvl="3" indent="-285750"/>
            <a:r>
              <a:rPr lang="en-US" dirty="0" err="1" smtClean="0">
                <a:latin typeface="Corbel" pitchFamily="34" charset="0"/>
              </a:rPr>
              <a:t>Công</a:t>
            </a:r>
            <a:r>
              <a:rPr lang="en-US" dirty="0" smtClean="0">
                <a:latin typeface="Corbel" pitchFamily="34" charset="0"/>
              </a:rPr>
              <a:t> an </a:t>
            </a:r>
            <a:r>
              <a:rPr lang="en-US" dirty="0" err="1" smtClean="0">
                <a:latin typeface="Corbel" pitchFamily="34" charset="0"/>
              </a:rPr>
              <a:t>ngăn</a:t>
            </a:r>
            <a:r>
              <a:rPr lang="en-US" dirty="0" smtClean="0">
                <a:latin typeface="Corbel" pitchFamily="34" charset="0"/>
              </a:rPr>
              <a:t> </a:t>
            </a:r>
            <a:r>
              <a:rPr lang="en-US" dirty="0" err="1" smtClean="0">
                <a:latin typeface="Corbel" pitchFamily="34" charset="0"/>
              </a:rPr>
              <a:t>người</a:t>
            </a:r>
            <a:r>
              <a:rPr lang="en-US" dirty="0" smtClean="0">
                <a:latin typeface="Corbel" pitchFamily="34" charset="0"/>
              </a:rPr>
              <a:t> </a:t>
            </a:r>
            <a:r>
              <a:rPr lang="en-US" dirty="0" err="1" smtClean="0">
                <a:latin typeface="Corbel" pitchFamily="34" charset="0"/>
              </a:rPr>
              <a:t>dân</a:t>
            </a:r>
            <a:r>
              <a:rPr lang="en-US" dirty="0" smtClean="0">
                <a:latin typeface="Corbel" pitchFamily="34" charset="0"/>
              </a:rPr>
              <a:t> </a:t>
            </a:r>
            <a:r>
              <a:rPr lang="en-US" dirty="0" err="1" smtClean="0">
                <a:latin typeface="Corbel" pitchFamily="34" charset="0"/>
              </a:rPr>
              <a:t>ra</a:t>
            </a:r>
            <a:r>
              <a:rPr lang="en-US" dirty="0" smtClean="0">
                <a:latin typeface="Corbel" pitchFamily="34" charset="0"/>
              </a:rPr>
              <a:t> </a:t>
            </a:r>
            <a:r>
              <a:rPr lang="en-US" dirty="0" err="1" smtClean="0">
                <a:latin typeface="Corbel" pitchFamily="34" charset="0"/>
              </a:rPr>
              <a:t>khỏi</a:t>
            </a:r>
            <a:r>
              <a:rPr lang="en-US" dirty="0" smtClean="0">
                <a:latin typeface="Corbel" pitchFamily="34" charset="0"/>
              </a:rPr>
              <a:t> </a:t>
            </a:r>
            <a:r>
              <a:rPr lang="en-US" dirty="0" err="1" smtClean="0">
                <a:latin typeface="Corbel" pitchFamily="34" charset="0"/>
              </a:rPr>
              <a:t>nhà</a:t>
            </a:r>
            <a:r>
              <a:rPr lang="en-US" dirty="0" smtClean="0">
                <a:latin typeface="Corbel" pitchFamily="34" charset="0"/>
              </a:rPr>
              <a:t>.</a:t>
            </a:r>
          </a:p>
          <a:p>
            <a:pPr marL="1181862" lvl="3" indent="-285750"/>
            <a:r>
              <a:rPr lang="en-US" dirty="0" err="1" smtClean="0">
                <a:latin typeface="Corbel" pitchFamily="34" charset="0"/>
              </a:rPr>
              <a:t>Bị</a:t>
            </a:r>
            <a:r>
              <a:rPr lang="en-US" dirty="0" smtClean="0">
                <a:latin typeface="Corbel" pitchFamily="34" charset="0"/>
              </a:rPr>
              <a:t> </a:t>
            </a:r>
            <a:r>
              <a:rPr lang="en-US" dirty="0" err="1" smtClean="0">
                <a:latin typeface="Corbel" pitchFamily="34" charset="0"/>
              </a:rPr>
              <a:t>cấm</a:t>
            </a:r>
            <a:r>
              <a:rPr lang="en-US" dirty="0" smtClean="0">
                <a:latin typeface="Corbel" pitchFamily="34" charset="0"/>
              </a:rPr>
              <a:t> </a:t>
            </a:r>
            <a:r>
              <a:rPr lang="en-US" dirty="0" err="1" smtClean="0">
                <a:latin typeface="Corbel" pitchFamily="34" charset="0"/>
              </a:rPr>
              <a:t>xuất</a:t>
            </a:r>
            <a:r>
              <a:rPr lang="en-US" dirty="0" smtClean="0">
                <a:latin typeface="Corbel" pitchFamily="34" charset="0"/>
              </a:rPr>
              <a:t> </a:t>
            </a:r>
            <a:r>
              <a:rPr lang="en-US" dirty="0" err="1" smtClean="0">
                <a:latin typeface="Corbel" pitchFamily="34" charset="0"/>
              </a:rPr>
              <a:t>cảnh</a:t>
            </a:r>
            <a:r>
              <a:rPr lang="en-US" dirty="0">
                <a:latin typeface="Corbel" pitchFamily="34" charset="0"/>
              </a:rPr>
              <a:t> </a:t>
            </a:r>
            <a:r>
              <a:rPr lang="en-US" dirty="0" err="1" smtClean="0">
                <a:latin typeface="Corbel" pitchFamily="34" charset="0"/>
              </a:rPr>
              <a:t>tùy</a:t>
            </a:r>
            <a:r>
              <a:rPr lang="en-US" dirty="0" smtClean="0">
                <a:latin typeface="Corbel" pitchFamily="34" charset="0"/>
              </a:rPr>
              <a:t> </a:t>
            </a:r>
            <a:r>
              <a:rPr lang="en-US" dirty="0" err="1" smtClean="0">
                <a:latin typeface="Corbel" pitchFamily="34" charset="0"/>
              </a:rPr>
              <a:t>tiện</a:t>
            </a:r>
            <a:r>
              <a:rPr lang="en-US" dirty="0" smtClean="0">
                <a:latin typeface="Corbel" pitchFamily="34" charset="0"/>
              </a:rPr>
              <a:t>.</a:t>
            </a:r>
          </a:p>
          <a:p>
            <a:pPr marL="1181862" lvl="3" indent="-285750"/>
            <a:r>
              <a:rPr lang="en-US" dirty="0" err="1" smtClean="0">
                <a:latin typeface="Corbel" pitchFamily="34" charset="0"/>
              </a:rPr>
              <a:t>Bị</a:t>
            </a:r>
            <a:r>
              <a:rPr lang="en-US" dirty="0" smtClean="0">
                <a:latin typeface="Corbel" pitchFamily="34" charset="0"/>
              </a:rPr>
              <a:t> </a:t>
            </a:r>
            <a:r>
              <a:rPr lang="en-US" dirty="0" err="1" smtClean="0">
                <a:latin typeface="Corbel" pitchFamily="34" charset="0"/>
              </a:rPr>
              <a:t>cấm</a:t>
            </a:r>
            <a:r>
              <a:rPr lang="en-US" dirty="0" smtClean="0">
                <a:latin typeface="Corbel" pitchFamily="34" charset="0"/>
              </a:rPr>
              <a:t> </a:t>
            </a:r>
            <a:r>
              <a:rPr lang="en-US" dirty="0" err="1" smtClean="0">
                <a:latin typeface="Corbel" pitchFamily="34" charset="0"/>
              </a:rPr>
              <a:t>nhập</a:t>
            </a:r>
            <a:r>
              <a:rPr lang="en-US" dirty="0" smtClean="0">
                <a:latin typeface="Corbel" pitchFamily="34" charset="0"/>
              </a:rPr>
              <a:t> </a:t>
            </a:r>
            <a:r>
              <a:rPr lang="en-US" dirty="0" err="1" smtClean="0">
                <a:latin typeface="Corbel" pitchFamily="34" charset="0"/>
              </a:rPr>
              <a:t>cảnh</a:t>
            </a:r>
            <a:r>
              <a:rPr lang="en-US" dirty="0" smtClean="0">
                <a:latin typeface="Corbel" pitchFamily="34" charset="0"/>
              </a:rPr>
              <a:t> </a:t>
            </a:r>
            <a:r>
              <a:rPr lang="en-US" dirty="0" err="1" smtClean="0">
                <a:latin typeface="Corbel" pitchFamily="34" charset="0"/>
              </a:rPr>
              <a:t>tùy</a:t>
            </a:r>
            <a:r>
              <a:rPr lang="en-US" dirty="0" smtClean="0">
                <a:latin typeface="Corbel" pitchFamily="34" charset="0"/>
              </a:rPr>
              <a:t> </a:t>
            </a:r>
            <a:r>
              <a:rPr lang="en-US" dirty="0" err="1" smtClean="0">
                <a:latin typeface="Corbel" pitchFamily="34" charset="0"/>
              </a:rPr>
              <a:t>tiện</a:t>
            </a:r>
            <a:r>
              <a:rPr lang="en-US" dirty="0" smtClean="0">
                <a:latin typeface="Corbel" pitchFamily="34" charset="0"/>
              </a:rPr>
              <a:t>.</a:t>
            </a:r>
            <a:endParaRPr lang="en-US" dirty="0">
              <a:latin typeface="Corbel" pitchFamily="34" charset="0"/>
            </a:endParaRPr>
          </a:p>
          <a:p>
            <a:pPr marL="861822" indent="-742950">
              <a:buFont typeface="+mj-lt"/>
              <a:buAutoNum type="arabicPeriod"/>
            </a:pPr>
            <a:r>
              <a:rPr lang="en-US" sz="2000" dirty="0" err="1" smtClean="0">
                <a:latin typeface="Corbel" pitchFamily="34" charset="0"/>
              </a:rPr>
              <a:t>Bài</a:t>
            </a:r>
            <a:r>
              <a:rPr lang="en-US" sz="2000" dirty="0" smtClean="0">
                <a:latin typeface="Corbel" pitchFamily="34" charset="0"/>
              </a:rPr>
              <a:t> </a:t>
            </a:r>
            <a:r>
              <a:rPr lang="en-US" sz="2000" dirty="0" err="1" smtClean="0">
                <a:latin typeface="Corbel" pitchFamily="34" charset="0"/>
              </a:rPr>
              <a:t>thảo</a:t>
            </a:r>
            <a:r>
              <a:rPr lang="en-US" sz="2000" dirty="0" smtClean="0">
                <a:latin typeface="Corbel" pitchFamily="34" charset="0"/>
              </a:rPr>
              <a:t> </a:t>
            </a:r>
            <a:r>
              <a:rPr lang="en-US" sz="2000" dirty="0" err="1" smtClean="0">
                <a:latin typeface="Corbel" pitchFamily="34" charset="0"/>
              </a:rPr>
              <a:t>luận</a:t>
            </a:r>
            <a:r>
              <a:rPr lang="en-US" sz="2000" dirty="0" smtClean="0">
                <a:latin typeface="Corbel" pitchFamily="34" charset="0"/>
              </a:rPr>
              <a:t>.</a:t>
            </a:r>
          </a:p>
          <a:p>
            <a:pPr marL="861822" indent="-742950">
              <a:buFont typeface="+mj-lt"/>
              <a:buAutoNum type="arabicPeriod"/>
            </a:pPr>
            <a:r>
              <a:rPr lang="en-US" sz="2000" dirty="0" err="1" smtClean="0">
                <a:latin typeface="Corbel" pitchFamily="34" charset="0"/>
              </a:rPr>
              <a:t>Bài</a:t>
            </a:r>
            <a:r>
              <a:rPr lang="en-US" sz="2000" dirty="0" smtClean="0">
                <a:latin typeface="Corbel" pitchFamily="34" charset="0"/>
              </a:rPr>
              <a:t> </a:t>
            </a:r>
            <a:r>
              <a:rPr lang="en-US" sz="2000" dirty="0" err="1" smtClean="0">
                <a:latin typeface="Corbel" pitchFamily="34" charset="0"/>
              </a:rPr>
              <a:t>thực</a:t>
            </a:r>
            <a:r>
              <a:rPr lang="en-US" sz="2000" dirty="0" smtClean="0">
                <a:latin typeface="Corbel" pitchFamily="34" charset="0"/>
              </a:rPr>
              <a:t> </a:t>
            </a:r>
            <a:r>
              <a:rPr lang="en-US" sz="2000" dirty="0" err="1" smtClean="0">
                <a:latin typeface="Corbel" pitchFamily="34" charset="0"/>
              </a:rPr>
              <a:t>hành</a:t>
            </a:r>
            <a:r>
              <a:rPr lang="en-US" sz="2000" dirty="0" smtClean="0">
                <a:latin typeface="Corbel" pitchFamily="34" charset="0"/>
              </a:rPr>
              <a:t>.</a:t>
            </a:r>
          </a:p>
          <a:p>
            <a:pPr marL="633222" indent="-514350">
              <a:buFont typeface="+mj-lt"/>
              <a:buAutoNum type="arabicPeriod"/>
            </a:pPr>
            <a:endParaRPr lang="vi-VN" sz="3000" dirty="0" smtClean="0">
              <a:latin typeface="Corbel" pitchFamily="34" charset="0"/>
            </a:endParaRPr>
          </a:p>
        </p:txBody>
      </p:sp>
    </p:spTree>
    <p:extLst>
      <p:ext uri="{BB962C8B-B14F-4D97-AF65-F5344CB8AC3E}">
        <p14:creationId xmlns:p14="http://schemas.microsoft.com/office/powerpoint/2010/main" val="415417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sz="8800" dirty="0" smtClean="0">
                <a:solidFill>
                  <a:srgbClr val="FF0000"/>
                </a:solidFill>
              </a:rPr>
              <a:t>1</a:t>
            </a:r>
            <a:endParaRPr lang="vi-VN" sz="8800" dirty="0">
              <a:solidFill>
                <a:srgbClr val="FF0000"/>
              </a:solidFill>
            </a:endParaRPr>
          </a:p>
        </p:txBody>
      </p:sp>
      <p:sp>
        <p:nvSpPr>
          <p:cNvPr id="4" name="Text Placeholder 3"/>
          <p:cNvSpPr>
            <a:spLocks noGrp="1"/>
          </p:cNvSpPr>
          <p:nvPr>
            <p:ph type="body" sz="half" idx="2"/>
          </p:nvPr>
        </p:nvSpPr>
        <p:spPr>
          <a:xfrm>
            <a:off x="167838" y="1752600"/>
            <a:ext cx="5089962" cy="4648200"/>
          </a:xfrm>
        </p:spPr>
        <p:txBody>
          <a:bodyPr>
            <a:normAutofit/>
          </a:bodyPr>
          <a:lstStyle/>
          <a:p>
            <a:r>
              <a:rPr lang="vi-VN" sz="2400" b="1" dirty="0"/>
              <a:t>Điều 22  </a:t>
            </a:r>
            <a:endParaRPr lang="vi-VN" sz="2400" dirty="0"/>
          </a:p>
          <a:p>
            <a:r>
              <a:rPr lang="en-US" sz="2400" dirty="0"/>
              <a:t>1.</a:t>
            </a:r>
            <a:r>
              <a:rPr lang="en-US" sz="2400" dirty="0" smtClean="0"/>
              <a:t> </a:t>
            </a:r>
            <a:r>
              <a:rPr lang="vi-VN" sz="2400" dirty="0" smtClean="0"/>
              <a:t>Công </a:t>
            </a:r>
            <a:r>
              <a:rPr lang="vi-VN" sz="2400" dirty="0"/>
              <a:t>dân có quyền có nơi ở hợp pháp</a:t>
            </a:r>
            <a:r>
              <a:rPr lang="vi-VN" sz="2400" dirty="0" smtClean="0"/>
              <a:t>.</a:t>
            </a:r>
            <a:endParaRPr lang="en-US" sz="2400" dirty="0" smtClean="0"/>
          </a:p>
          <a:p>
            <a:endParaRPr lang="vi-VN" sz="2400" dirty="0"/>
          </a:p>
          <a:p>
            <a:r>
              <a:rPr lang="vi-VN" sz="2400" dirty="0"/>
              <a:t>2. Mọi người có quyền bất khả xâm phạm về chỗ ở. Không ai được tự ý vào chỗ ở của người khác nếu không được người đó đồng ý</a:t>
            </a:r>
            <a:r>
              <a:rPr lang="vi-VN" sz="2400" dirty="0" smtClean="0"/>
              <a:t>.</a:t>
            </a:r>
            <a:endParaRPr lang="en-US" sz="2400" dirty="0" smtClean="0"/>
          </a:p>
          <a:p>
            <a:endParaRPr lang="vi-VN" sz="2400" dirty="0"/>
          </a:p>
          <a:p>
            <a:r>
              <a:rPr lang="vi-VN" sz="2400" dirty="0"/>
              <a:t>3. Việc khám xét chỗ ở do luật định.</a:t>
            </a:r>
          </a:p>
          <a:p>
            <a:endParaRPr lang="vi-VN" sz="2400" dirty="0" smtClean="0">
              <a:latin typeface="Corbel" pitchFamily="34" charset="0"/>
            </a:endParaRPr>
          </a:p>
          <a:p>
            <a:endParaRPr lang="vi-VN" sz="2800" dirty="0"/>
          </a:p>
        </p:txBody>
      </p:sp>
      <p:sp>
        <p:nvSpPr>
          <p:cNvPr id="5" name="Rechteck 4"/>
          <p:cNvSpPr/>
          <p:nvPr/>
        </p:nvSpPr>
        <p:spPr>
          <a:xfrm>
            <a:off x="2971800" y="219670"/>
            <a:ext cx="6019800" cy="1200329"/>
          </a:xfrm>
          <a:prstGeom prst="rect">
            <a:avLst/>
          </a:prstGeom>
        </p:spPr>
        <p:txBody>
          <a:bodyPr wrap="square">
            <a:spAutoFit/>
          </a:bodyPr>
          <a:lstStyle/>
          <a:p>
            <a:r>
              <a:rPr lang="vi-VN" sz="3600" b="1" dirty="0" smtClean="0">
                <a:solidFill>
                  <a:srgbClr val="FFC000"/>
                </a:solidFill>
              </a:rPr>
              <a:t>Hiến pháp </a:t>
            </a:r>
            <a:r>
              <a:rPr lang="en-US" sz="3600" b="1" dirty="0" err="1" smtClean="0">
                <a:solidFill>
                  <a:srgbClr val="FFC000"/>
                </a:solidFill>
              </a:rPr>
              <a:t>bảo</a:t>
            </a:r>
            <a:r>
              <a:rPr lang="en-US" sz="3600" b="1" dirty="0" smtClean="0">
                <a:solidFill>
                  <a:srgbClr val="FFC000"/>
                </a:solidFill>
              </a:rPr>
              <a:t> </a:t>
            </a:r>
            <a:r>
              <a:rPr lang="en-US" sz="3600" b="1" dirty="0" err="1" smtClean="0">
                <a:solidFill>
                  <a:srgbClr val="FFC000"/>
                </a:solidFill>
              </a:rPr>
              <a:t>vệ</a:t>
            </a:r>
            <a:r>
              <a:rPr lang="en-US" sz="3600" b="1" dirty="0" smtClean="0">
                <a:solidFill>
                  <a:srgbClr val="FFC000"/>
                </a:solidFill>
              </a:rPr>
              <a:t> </a:t>
            </a:r>
            <a:r>
              <a:rPr lang="en-US" sz="3600" b="1" dirty="0" err="1" smtClean="0">
                <a:solidFill>
                  <a:srgbClr val="FFC000"/>
                </a:solidFill>
              </a:rPr>
              <a:t>quyền</a:t>
            </a:r>
            <a:r>
              <a:rPr lang="en-US" sz="3600" b="1" dirty="0" smtClean="0">
                <a:solidFill>
                  <a:srgbClr val="FFC000"/>
                </a:solidFill>
              </a:rPr>
              <a:t> </a:t>
            </a:r>
            <a:r>
              <a:rPr lang="en-US" sz="3600" b="1" dirty="0" err="1" smtClean="0">
                <a:solidFill>
                  <a:srgbClr val="FFC000"/>
                </a:solidFill>
              </a:rPr>
              <a:t>có</a:t>
            </a:r>
            <a:r>
              <a:rPr lang="en-US" sz="3600" b="1" dirty="0" smtClean="0">
                <a:solidFill>
                  <a:srgbClr val="FFC000"/>
                </a:solidFill>
              </a:rPr>
              <a:t> </a:t>
            </a:r>
            <a:r>
              <a:rPr lang="en-US" sz="3600" b="1" dirty="0" err="1" smtClean="0">
                <a:solidFill>
                  <a:srgbClr val="FFC000"/>
                </a:solidFill>
              </a:rPr>
              <a:t>nơi</a:t>
            </a:r>
            <a:r>
              <a:rPr lang="en-US" sz="3600" b="1" dirty="0" smtClean="0">
                <a:solidFill>
                  <a:srgbClr val="FFC000"/>
                </a:solidFill>
              </a:rPr>
              <a:t> ở </a:t>
            </a:r>
            <a:r>
              <a:rPr lang="en-US" sz="3600" b="1" dirty="0" err="1" smtClean="0">
                <a:solidFill>
                  <a:srgbClr val="FFC000"/>
                </a:solidFill>
              </a:rPr>
              <a:t>hợp</a:t>
            </a:r>
            <a:r>
              <a:rPr lang="en-US" sz="3600" b="1" dirty="0" smtClean="0">
                <a:solidFill>
                  <a:srgbClr val="FFC000"/>
                </a:solidFill>
              </a:rPr>
              <a:t> </a:t>
            </a:r>
            <a:r>
              <a:rPr lang="en-US" sz="3600" b="1" dirty="0" err="1" smtClean="0">
                <a:solidFill>
                  <a:srgbClr val="FFC000"/>
                </a:solidFill>
              </a:rPr>
              <a:t>pháp</a:t>
            </a:r>
            <a:r>
              <a:rPr lang="en-US" sz="3600" b="1" dirty="0" smtClean="0">
                <a:solidFill>
                  <a:srgbClr val="FFC000"/>
                </a:solidFill>
              </a:rPr>
              <a:t>.</a:t>
            </a:r>
            <a:endParaRPr lang="vi-VN" sz="3600" b="1" dirty="0">
              <a:solidFill>
                <a:srgbClr val="FFC000"/>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10200" y="2743200"/>
            <a:ext cx="3429000" cy="2381250"/>
          </a:xfrm>
        </p:spPr>
      </p:pic>
    </p:spTree>
    <p:extLst>
      <p:ext uri="{BB962C8B-B14F-4D97-AF65-F5344CB8AC3E}">
        <p14:creationId xmlns:p14="http://schemas.microsoft.com/office/powerpoint/2010/main" val="954696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sz="8800" dirty="0" smtClean="0">
                <a:solidFill>
                  <a:srgbClr val="FF0000"/>
                </a:solidFill>
              </a:rPr>
              <a:t>2</a:t>
            </a:r>
            <a:endParaRPr lang="vi-VN" sz="8800" dirty="0">
              <a:solidFill>
                <a:srgbClr val="FF0000"/>
              </a:solidFill>
            </a:endParaRPr>
          </a:p>
        </p:txBody>
      </p:sp>
      <p:sp>
        <p:nvSpPr>
          <p:cNvPr id="4" name="Text Placeholder 3"/>
          <p:cNvSpPr>
            <a:spLocks noGrp="1"/>
          </p:cNvSpPr>
          <p:nvPr>
            <p:ph type="body" sz="half" idx="2"/>
          </p:nvPr>
        </p:nvSpPr>
        <p:spPr>
          <a:xfrm>
            <a:off x="167838" y="1752600"/>
            <a:ext cx="4404162" cy="4648200"/>
          </a:xfrm>
        </p:spPr>
        <p:txBody>
          <a:bodyPr>
            <a:normAutofit fontScale="92500" lnSpcReduction="10000"/>
          </a:bodyPr>
          <a:lstStyle/>
          <a:p>
            <a:r>
              <a:rPr lang="en-US" sz="2400" dirty="0" err="1" smtClean="0"/>
              <a:t>Tham</a:t>
            </a:r>
            <a:r>
              <a:rPr lang="en-US" sz="2400" dirty="0" smtClean="0"/>
              <a:t> </a:t>
            </a:r>
            <a:r>
              <a:rPr lang="en-US" sz="2400" dirty="0" err="1" smtClean="0"/>
              <a:t>khảo</a:t>
            </a:r>
            <a:r>
              <a:rPr lang="en-US" sz="2400" dirty="0" smtClean="0"/>
              <a:t> </a:t>
            </a:r>
            <a:r>
              <a:rPr lang="en-US" sz="2400" dirty="0" err="1" smtClean="0"/>
              <a:t>luật</a:t>
            </a:r>
            <a:r>
              <a:rPr lang="en-US" sz="2400" dirty="0" smtClean="0"/>
              <a:t> </a:t>
            </a:r>
            <a:r>
              <a:rPr lang="en-US" sz="2400" dirty="0" err="1" smtClean="0"/>
              <a:t>Cư</a:t>
            </a:r>
            <a:r>
              <a:rPr lang="en-US" sz="2400" dirty="0" smtClean="0"/>
              <a:t> </a:t>
            </a:r>
            <a:r>
              <a:rPr lang="en-US" sz="2400" dirty="0" err="1" smtClean="0"/>
              <a:t>trú</a:t>
            </a:r>
            <a:r>
              <a:rPr lang="en-US" sz="2400" dirty="0" smtClean="0"/>
              <a:t>:</a:t>
            </a:r>
          </a:p>
          <a:p>
            <a:endParaRPr lang="en-US" sz="2400" dirty="0"/>
          </a:p>
          <a:p>
            <a:r>
              <a:rPr lang="en-US" sz="2400" dirty="0">
                <a:hlinkClick r:id="rId3"/>
              </a:rPr>
              <a:t>http://</a:t>
            </a:r>
            <a:r>
              <a:rPr lang="en-US" sz="2400" dirty="0" smtClean="0">
                <a:hlinkClick r:id="rId3"/>
              </a:rPr>
              <a:t>vanban.chinhphu.vn/portal/page/portal/chinhphu/hethongvanban?class_id=1&amp;mode=detail&amp;document_id=29515</a:t>
            </a:r>
            <a:endParaRPr lang="en-US" sz="2400" dirty="0" smtClean="0"/>
          </a:p>
          <a:p>
            <a:endParaRPr lang="en-US" sz="2400" dirty="0"/>
          </a:p>
          <a:p>
            <a:r>
              <a:rPr lang="en-US" sz="2400" dirty="0" err="1" smtClean="0"/>
              <a:t>Thông</a:t>
            </a:r>
            <a:r>
              <a:rPr lang="en-US" sz="2400" dirty="0" smtClean="0"/>
              <a:t> </a:t>
            </a:r>
            <a:r>
              <a:rPr lang="en-US" sz="2400" dirty="0" err="1" smtClean="0"/>
              <a:t>tư</a:t>
            </a:r>
            <a:r>
              <a:rPr lang="en-US" sz="2400" dirty="0" smtClean="0"/>
              <a:t> </a:t>
            </a:r>
            <a:r>
              <a:rPr lang="en-US" sz="2400" dirty="0" err="1" smtClean="0"/>
              <a:t>hướng</a:t>
            </a:r>
            <a:r>
              <a:rPr lang="en-US" sz="2400" dirty="0" smtClean="0"/>
              <a:t> </a:t>
            </a:r>
            <a:r>
              <a:rPr lang="en-US" sz="2400" dirty="0" err="1" smtClean="0"/>
              <a:t>dẫn</a:t>
            </a:r>
            <a:r>
              <a:rPr lang="en-US" sz="2400" dirty="0" smtClean="0"/>
              <a:t> </a:t>
            </a:r>
            <a:r>
              <a:rPr lang="en-US" sz="2400" dirty="0" err="1" smtClean="0"/>
              <a:t>luật</a:t>
            </a:r>
            <a:r>
              <a:rPr lang="en-US" sz="2400" dirty="0" smtClean="0"/>
              <a:t> </a:t>
            </a:r>
            <a:r>
              <a:rPr lang="en-US" sz="2400" dirty="0" err="1" smtClean="0"/>
              <a:t>Cư</a:t>
            </a:r>
            <a:r>
              <a:rPr lang="en-US" sz="2400" dirty="0" smtClean="0"/>
              <a:t> </a:t>
            </a:r>
            <a:r>
              <a:rPr lang="en-US" sz="2400" dirty="0" err="1" smtClean="0"/>
              <a:t>trú</a:t>
            </a:r>
            <a:r>
              <a:rPr lang="en-US" sz="2400" dirty="0" smtClean="0"/>
              <a:t>:</a:t>
            </a:r>
          </a:p>
          <a:p>
            <a:endParaRPr lang="en-US" sz="2400" dirty="0" smtClean="0"/>
          </a:p>
          <a:p>
            <a:r>
              <a:rPr lang="en-US" sz="2400" dirty="0">
                <a:hlinkClick r:id="rId4"/>
              </a:rPr>
              <a:t>http://</a:t>
            </a:r>
            <a:r>
              <a:rPr lang="en-US" sz="2400" dirty="0" smtClean="0">
                <a:hlinkClick r:id="rId4"/>
              </a:rPr>
              <a:t>thuvienphapluat.vn/van-ban/Bo-may-hanh-chinh/Thong-tu-so-35-2014-TT-BCA-huong-dan-Luat-Cu-tru-Nghi-dinh-31-2014-ND-CP-250168.aspx</a:t>
            </a:r>
            <a:endParaRPr lang="en-US" sz="2400" dirty="0" smtClean="0"/>
          </a:p>
          <a:p>
            <a:endParaRPr lang="en-US" sz="2400" dirty="0" smtClean="0"/>
          </a:p>
          <a:p>
            <a:endParaRPr lang="en-US" sz="2400" dirty="0"/>
          </a:p>
          <a:p>
            <a:endParaRPr lang="en-US" sz="2400" dirty="0"/>
          </a:p>
          <a:p>
            <a:endParaRPr lang="vi-VN" sz="2800" dirty="0"/>
          </a:p>
        </p:txBody>
      </p:sp>
      <p:sp>
        <p:nvSpPr>
          <p:cNvPr id="5" name="Rechteck 4"/>
          <p:cNvSpPr/>
          <p:nvPr/>
        </p:nvSpPr>
        <p:spPr>
          <a:xfrm>
            <a:off x="2971800" y="219670"/>
            <a:ext cx="2525050" cy="646331"/>
          </a:xfrm>
          <a:prstGeom prst="rect">
            <a:avLst/>
          </a:prstGeom>
        </p:spPr>
        <p:txBody>
          <a:bodyPr wrap="none">
            <a:spAutoFit/>
          </a:bodyPr>
          <a:lstStyle/>
          <a:p>
            <a:r>
              <a:rPr lang="en-US" sz="3600" b="1" dirty="0" err="1" smtClean="0">
                <a:solidFill>
                  <a:srgbClr val="FFC000"/>
                </a:solidFill>
              </a:rPr>
              <a:t>Luật</a:t>
            </a:r>
            <a:r>
              <a:rPr lang="en-US" sz="3600" b="1" dirty="0" smtClean="0">
                <a:solidFill>
                  <a:srgbClr val="FFC000"/>
                </a:solidFill>
              </a:rPr>
              <a:t> </a:t>
            </a:r>
            <a:r>
              <a:rPr lang="en-US" sz="3600" b="1" dirty="0" err="1" smtClean="0">
                <a:solidFill>
                  <a:srgbClr val="FFC000"/>
                </a:solidFill>
              </a:rPr>
              <a:t>cư</a:t>
            </a:r>
            <a:r>
              <a:rPr lang="en-US" sz="3600" b="1" dirty="0" smtClean="0">
                <a:solidFill>
                  <a:srgbClr val="FFC000"/>
                </a:solidFill>
              </a:rPr>
              <a:t> </a:t>
            </a:r>
            <a:r>
              <a:rPr lang="en-US" sz="3600" b="1" dirty="0" err="1" smtClean="0">
                <a:solidFill>
                  <a:srgbClr val="FFC000"/>
                </a:solidFill>
              </a:rPr>
              <a:t>trú</a:t>
            </a:r>
            <a:r>
              <a:rPr lang="en-US" sz="3600" b="1" dirty="0" smtClean="0">
                <a:solidFill>
                  <a:srgbClr val="FFC000"/>
                </a:solidFill>
              </a:rPr>
              <a:t>.</a:t>
            </a:r>
            <a:endParaRPr lang="vi-VN" sz="3600" b="1" dirty="0">
              <a:solidFill>
                <a:srgbClr val="FFC000"/>
              </a:solidFill>
            </a:endParaRPr>
          </a:p>
        </p:txBody>
      </p:sp>
      <p:pic>
        <p:nvPicPr>
          <p:cNvPr id="6" name="Content Placeholder 5"/>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515385" y="2057400"/>
            <a:ext cx="3311688" cy="2209799"/>
          </a:xfrm>
        </p:spPr>
      </p:pic>
    </p:spTree>
    <p:extLst>
      <p:ext uri="{BB962C8B-B14F-4D97-AF65-F5344CB8AC3E}">
        <p14:creationId xmlns:p14="http://schemas.microsoft.com/office/powerpoint/2010/main" val="1269123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endParaRPr lang="en-US" dirty="0"/>
          </a:p>
        </p:txBody>
      </p:sp>
      <p:sp>
        <p:nvSpPr>
          <p:cNvPr id="4" name="Text Placeholder 3"/>
          <p:cNvSpPr>
            <a:spLocks noGrp="1"/>
          </p:cNvSpPr>
          <p:nvPr>
            <p:ph type="body" sz="half" idx="2"/>
          </p:nvPr>
        </p:nvSpPr>
        <p:spPr>
          <a:xfrm>
            <a:off x="167838" y="1730018"/>
            <a:ext cx="5851962" cy="4572000"/>
          </a:xfrm>
        </p:spPr>
        <p:txBody>
          <a:bodyPr>
            <a:normAutofit/>
          </a:bodyPr>
          <a:lstStyle/>
          <a:p>
            <a:pPr marL="742950" indent="-742950">
              <a:buFont typeface="+mj-lt"/>
              <a:buAutoNum type="arabicPeriod"/>
            </a:pPr>
            <a:r>
              <a:rPr lang="en-US" sz="3600" dirty="0" err="1" smtClean="0">
                <a:latin typeface="Corbel" pitchFamily="34" charset="0"/>
              </a:rPr>
              <a:t>Đăng</a:t>
            </a:r>
            <a:r>
              <a:rPr lang="en-US" sz="3600" dirty="0" smtClean="0">
                <a:latin typeface="Corbel" pitchFamily="34" charset="0"/>
              </a:rPr>
              <a:t> </a:t>
            </a:r>
            <a:r>
              <a:rPr lang="en-US" sz="3600" dirty="0" err="1" smtClean="0">
                <a:latin typeface="Corbel" pitchFamily="34" charset="0"/>
              </a:rPr>
              <a:t>ký</a:t>
            </a:r>
            <a:r>
              <a:rPr lang="en-US" sz="3600" dirty="0" smtClean="0">
                <a:latin typeface="Corbel" pitchFamily="34" charset="0"/>
              </a:rPr>
              <a:t> </a:t>
            </a:r>
            <a:r>
              <a:rPr lang="en-US" sz="3600" dirty="0" err="1" smtClean="0">
                <a:latin typeface="Corbel" pitchFamily="34" charset="0"/>
              </a:rPr>
              <a:t>thường</a:t>
            </a:r>
            <a:r>
              <a:rPr lang="en-US" sz="3600" dirty="0" smtClean="0">
                <a:latin typeface="Corbel" pitchFamily="34" charset="0"/>
              </a:rPr>
              <a:t> </a:t>
            </a:r>
            <a:r>
              <a:rPr lang="en-US" sz="3600" dirty="0" err="1" smtClean="0">
                <a:latin typeface="Corbel" pitchFamily="34" charset="0"/>
              </a:rPr>
              <a:t>trú</a:t>
            </a:r>
            <a:r>
              <a:rPr lang="en-US" sz="3600" dirty="0" smtClean="0">
                <a:latin typeface="Corbel" pitchFamily="34" charset="0"/>
              </a:rPr>
              <a:t> (</a:t>
            </a:r>
            <a:r>
              <a:rPr lang="en-US" sz="3600" dirty="0" err="1" smtClean="0">
                <a:latin typeface="Corbel" pitchFamily="34" charset="0"/>
              </a:rPr>
              <a:t>hộ</a:t>
            </a:r>
            <a:r>
              <a:rPr lang="en-US" sz="3600" dirty="0" smtClean="0">
                <a:latin typeface="Corbel" pitchFamily="34" charset="0"/>
              </a:rPr>
              <a:t> </a:t>
            </a:r>
            <a:r>
              <a:rPr lang="en-US" sz="3600" dirty="0" err="1" smtClean="0">
                <a:latin typeface="Corbel" pitchFamily="34" charset="0"/>
              </a:rPr>
              <a:t>khẩu</a:t>
            </a:r>
            <a:r>
              <a:rPr lang="en-US" sz="3600" dirty="0" smtClean="0">
                <a:latin typeface="Corbel" pitchFamily="34" charset="0"/>
              </a:rPr>
              <a:t>.</a:t>
            </a:r>
          </a:p>
          <a:p>
            <a:pPr marL="742950" indent="-742950">
              <a:buFont typeface="+mj-lt"/>
              <a:buAutoNum type="arabicPeriod"/>
            </a:pPr>
            <a:r>
              <a:rPr lang="en-US" sz="3600" dirty="0" err="1" smtClean="0">
                <a:latin typeface="Corbel" pitchFamily="34" charset="0"/>
              </a:rPr>
              <a:t>Lưu</a:t>
            </a:r>
            <a:r>
              <a:rPr lang="en-US" sz="3600" dirty="0" smtClean="0">
                <a:latin typeface="Corbel" pitchFamily="34" charset="0"/>
              </a:rPr>
              <a:t> </a:t>
            </a:r>
            <a:r>
              <a:rPr lang="en-US" sz="3600" dirty="0" err="1" smtClean="0">
                <a:latin typeface="Corbel" pitchFamily="34" charset="0"/>
              </a:rPr>
              <a:t>trú</a:t>
            </a:r>
            <a:r>
              <a:rPr lang="en-US" sz="3600" dirty="0" smtClean="0">
                <a:latin typeface="Corbel" pitchFamily="34" charset="0"/>
              </a:rPr>
              <a:t>.</a:t>
            </a:r>
          </a:p>
          <a:p>
            <a:pPr marL="742950" indent="-742950">
              <a:buFont typeface="+mj-lt"/>
              <a:buAutoNum type="arabicPeriod"/>
            </a:pPr>
            <a:r>
              <a:rPr lang="en-US" sz="3600" dirty="0" err="1" smtClean="0">
                <a:latin typeface="Corbel" pitchFamily="34" charset="0"/>
              </a:rPr>
              <a:t>Tạm</a:t>
            </a:r>
            <a:r>
              <a:rPr lang="en-US" sz="3600" dirty="0" smtClean="0">
                <a:latin typeface="Corbel" pitchFamily="34" charset="0"/>
              </a:rPr>
              <a:t> </a:t>
            </a:r>
            <a:r>
              <a:rPr lang="en-US" sz="3600" dirty="0" err="1" smtClean="0">
                <a:latin typeface="Corbel" pitchFamily="34" charset="0"/>
              </a:rPr>
              <a:t>trú</a:t>
            </a:r>
            <a:r>
              <a:rPr lang="en-US" sz="3600" dirty="0" smtClean="0">
                <a:latin typeface="Corbel" pitchFamily="34" charset="0"/>
              </a:rPr>
              <a:t> (</a:t>
            </a:r>
            <a:r>
              <a:rPr lang="en-US" sz="3600" dirty="0" err="1" smtClean="0">
                <a:latin typeface="Corbel" pitchFamily="34" charset="0"/>
              </a:rPr>
              <a:t>trên</a:t>
            </a:r>
            <a:r>
              <a:rPr lang="en-US" sz="3600" dirty="0" smtClean="0">
                <a:latin typeface="Corbel" pitchFamily="34" charset="0"/>
              </a:rPr>
              <a:t> 30 </a:t>
            </a:r>
            <a:r>
              <a:rPr lang="en-US" sz="3600" dirty="0" err="1" smtClean="0">
                <a:latin typeface="Corbel" pitchFamily="34" charset="0"/>
              </a:rPr>
              <a:t>ngày</a:t>
            </a:r>
            <a:r>
              <a:rPr lang="en-US" sz="3600" dirty="0" smtClean="0">
                <a:latin typeface="Corbel" pitchFamily="34" charset="0"/>
              </a:rPr>
              <a:t>, </a:t>
            </a:r>
            <a:r>
              <a:rPr lang="en-US" sz="3600" dirty="0" err="1" smtClean="0">
                <a:latin typeface="Corbel" pitchFamily="34" charset="0"/>
              </a:rPr>
              <a:t>khác</a:t>
            </a:r>
            <a:r>
              <a:rPr lang="en-US" sz="3600" dirty="0" smtClean="0">
                <a:latin typeface="Corbel" pitchFamily="34" charset="0"/>
              </a:rPr>
              <a:t> </a:t>
            </a:r>
            <a:r>
              <a:rPr lang="en-US" sz="3600" dirty="0" err="1" smtClean="0">
                <a:latin typeface="Corbel" pitchFamily="34" charset="0"/>
              </a:rPr>
              <a:t>xã</a:t>
            </a:r>
            <a:r>
              <a:rPr lang="en-US" sz="3600" dirty="0" smtClean="0">
                <a:latin typeface="Corbel" pitchFamily="34" charset="0"/>
              </a:rPr>
              <a:t>, </a:t>
            </a:r>
            <a:r>
              <a:rPr lang="en-US" sz="3600" dirty="0" err="1" smtClean="0">
                <a:latin typeface="Corbel" pitchFamily="34" charset="0"/>
              </a:rPr>
              <a:t>phường</a:t>
            </a:r>
            <a:r>
              <a:rPr lang="en-US" sz="3600" dirty="0" smtClean="0">
                <a:latin typeface="Corbel" pitchFamily="34" charset="0"/>
              </a:rPr>
              <a:t>, </a:t>
            </a:r>
            <a:r>
              <a:rPr lang="en-US" sz="3600" dirty="0" err="1" smtClean="0">
                <a:latin typeface="Corbel" pitchFamily="34" charset="0"/>
              </a:rPr>
              <a:t>thị</a:t>
            </a:r>
            <a:r>
              <a:rPr lang="en-US" sz="3600" dirty="0" smtClean="0">
                <a:latin typeface="Corbel" pitchFamily="34" charset="0"/>
              </a:rPr>
              <a:t> </a:t>
            </a:r>
            <a:r>
              <a:rPr lang="en-US" sz="3600" dirty="0" err="1" smtClean="0">
                <a:latin typeface="Corbel" pitchFamily="34" charset="0"/>
              </a:rPr>
              <a:t>trấn</a:t>
            </a:r>
            <a:r>
              <a:rPr lang="en-US" sz="3600" dirty="0" smtClean="0">
                <a:latin typeface="Corbel" pitchFamily="34" charset="0"/>
              </a:rPr>
              <a:t>).</a:t>
            </a:r>
          </a:p>
          <a:p>
            <a:pPr marL="742950" indent="-742950">
              <a:buFont typeface="+mj-lt"/>
              <a:buAutoNum type="arabicPeriod"/>
            </a:pPr>
            <a:r>
              <a:rPr lang="en-US" sz="3600" dirty="0" err="1" smtClean="0">
                <a:latin typeface="Corbel" pitchFamily="34" charset="0"/>
              </a:rPr>
              <a:t>Bị</a:t>
            </a:r>
            <a:r>
              <a:rPr lang="en-US" sz="3600" dirty="0" smtClean="0">
                <a:latin typeface="Corbel" pitchFamily="34" charset="0"/>
              </a:rPr>
              <a:t> </a:t>
            </a:r>
            <a:r>
              <a:rPr lang="en-US" sz="3600" dirty="0" err="1" smtClean="0">
                <a:latin typeface="Corbel" pitchFamily="34" charset="0"/>
              </a:rPr>
              <a:t>mất</a:t>
            </a:r>
            <a:r>
              <a:rPr lang="en-US" sz="3600" dirty="0" smtClean="0">
                <a:latin typeface="Corbel" pitchFamily="34" charset="0"/>
              </a:rPr>
              <a:t> </a:t>
            </a:r>
            <a:r>
              <a:rPr lang="en-US" sz="3600" dirty="0" err="1" smtClean="0">
                <a:latin typeface="Corbel" pitchFamily="34" charset="0"/>
              </a:rPr>
              <a:t>quyền</a:t>
            </a:r>
            <a:r>
              <a:rPr lang="en-US" sz="3600" dirty="0" smtClean="0">
                <a:latin typeface="Corbel" pitchFamily="34" charset="0"/>
              </a:rPr>
              <a:t> </a:t>
            </a:r>
            <a:r>
              <a:rPr lang="en-US" sz="3600" dirty="0" err="1" smtClean="0">
                <a:latin typeface="Corbel" pitchFamily="34" charset="0"/>
              </a:rPr>
              <a:t>cư</a:t>
            </a:r>
            <a:r>
              <a:rPr lang="en-US" sz="3600" dirty="0" smtClean="0">
                <a:latin typeface="Corbel" pitchFamily="34" charset="0"/>
              </a:rPr>
              <a:t> </a:t>
            </a:r>
            <a:r>
              <a:rPr lang="en-US" sz="3600" dirty="0" err="1" smtClean="0">
                <a:latin typeface="Corbel" pitchFamily="34" charset="0"/>
              </a:rPr>
              <a:t>trú</a:t>
            </a:r>
            <a:r>
              <a:rPr lang="en-US" sz="3600" dirty="0" smtClean="0">
                <a:latin typeface="Corbel" pitchFamily="34" charset="0"/>
              </a:rPr>
              <a:t> (</a:t>
            </a:r>
            <a:r>
              <a:rPr lang="en-US" sz="3600" dirty="0" err="1" smtClean="0">
                <a:latin typeface="Corbel" pitchFamily="34" charset="0"/>
              </a:rPr>
              <a:t>án</a:t>
            </a:r>
            <a:r>
              <a:rPr lang="en-US" sz="3600" dirty="0" smtClean="0">
                <a:latin typeface="Corbel" pitchFamily="34" charset="0"/>
              </a:rPr>
              <a:t> </a:t>
            </a:r>
            <a:r>
              <a:rPr lang="en-US" sz="3600" dirty="0" err="1" smtClean="0">
                <a:latin typeface="Corbel" pitchFamily="34" charset="0"/>
              </a:rPr>
              <a:t>tòa</a:t>
            </a:r>
            <a:r>
              <a:rPr lang="en-US" sz="3600" dirty="0" smtClean="0">
                <a:latin typeface="Corbel" pitchFamily="34" charset="0"/>
              </a:rPr>
              <a:t>).</a:t>
            </a:r>
            <a:endParaRPr lang="vi-VN" sz="3600" dirty="0">
              <a:latin typeface="Corbel" pitchFamily="34" charset="0"/>
            </a:endParaRPr>
          </a:p>
        </p:txBody>
      </p:sp>
      <p:sp>
        <p:nvSpPr>
          <p:cNvPr id="6" name="Rechteck 5"/>
          <p:cNvSpPr/>
          <p:nvPr/>
        </p:nvSpPr>
        <p:spPr>
          <a:xfrm>
            <a:off x="2971800" y="228600"/>
            <a:ext cx="5943600" cy="1200329"/>
          </a:xfrm>
          <a:prstGeom prst="rect">
            <a:avLst/>
          </a:prstGeom>
        </p:spPr>
        <p:txBody>
          <a:bodyPr wrap="square">
            <a:spAutoFit/>
          </a:bodyPr>
          <a:lstStyle/>
          <a:p>
            <a:r>
              <a:rPr lang="en-US" sz="3600" b="1" dirty="0" err="1" smtClean="0">
                <a:solidFill>
                  <a:srgbClr val="FFC000"/>
                </a:solidFill>
                <a:latin typeface="Arial" pitchFamily="34" charset="0"/>
                <a:cs typeface="Arial" pitchFamily="34" charset="0"/>
              </a:rPr>
              <a:t>Các</a:t>
            </a:r>
            <a:r>
              <a:rPr lang="en-US" sz="3600" b="1" dirty="0" smtClean="0">
                <a:solidFill>
                  <a:srgbClr val="FFC000"/>
                </a:solidFill>
                <a:latin typeface="Arial" pitchFamily="34" charset="0"/>
                <a:cs typeface="Arial" pitchFamily="34" charset="0"/>
              </a:rPr>
              <a:t> </a:t>
            </a:r>
            <a:r>
              <a:rPr lang="en-US" sz="3600" b="1" dirty="0" err="1" smtClean="0">
                <a:solidFill>
                  <a:srgbClr val="FFC000"/>
                </a:solidFill>
                <a:latin typeface="Arial" pitchFamily="34" charset="0"/>
                <a:cs typeface="Arial" pitchFamily="34" charset="0"/>
              </a:rPr>
              <a:t>hình</a:t>
            </a:r>
            <a:r>
              <a:rPr lang="en-US" sz="3600" b="1" dirty="0" smtClean="0">
                <a:solidFill>
                  <a:srgbClr val="FFC000"/>
                </a:solidFill>
                <a:latin typeface="Arial" pitchFamily="34" charset="0"/>
                <a:cs typeface="Arial" pitchFamily="34" charset="0"/>
              </a:rPr>
              <a:t> </a:t>
            </a:r>
            <a:r>
              <a:rPr lang="en-US" sz="3600" b="1" dirty="0" err="1" smtClean="0">
                <a:solidFill>
                  <a:srgbClr val="FFC000"/>
                </a:solidFill>
                <a:latin typeface="Arial" pitchFamily="34" charset="0"/>
                <a:cs typeface="Arial" pitchFamily="34" charset="0"/>
              </a:rPr>
              <a:t>thức</a:t>
            </a:r>
            <a:r>
              <a:rPr lang="en-US" sz="3600" b="1" dirty="0" smtClean="0">
                <a:solidFill>
                  <a:srgbClr val="FFC000"/>
                </a:solidFill>
                <a:latin typeface="Arial" pitchFamily="34" charset="0"/>
                <a:cs typeface="Arial" pitchFamily="34" charset="0"/>
              </a:rPr>
              <a:t> </a:t>
            </a:r>
            <a:r>
              <a:rPr lang="en-US" sz="3600" b="1" dirty="0" err="1" smtClean="0">
                <a:solidFill>
                  <a:srgbClr val="FFC000"/>
                </a:solidFill>
                <a:latin typeface="Arial" pitchFamily="34" charset="0"/>
                <a:cs typeface="Arial" pitchFamily="34" charset="0"/>
              </a:rPr>
              <a:t>cư</a:t>
            </a:r>
            <a:r>
              <a:rPr lang="en-US" sz="3600" b="1" dirty="0" smtClean="0">
                <a:solidFill>
                  <a:srgbClr val="FFC000"/>
                </a:solidFill>
                <a:latin typeface="Arial" pitchFamily="34" charset="0"/>
                <a:cs typeface="Arial" pitchFamily="34" charset="0"/>
              </a:rPr>
              <a:t> </a:t>
            </a:r>
            <a:r>
              <a:rPr lang="en-US" sz="3600" b="1" dirty="0" err="1" smtClean="0">
                <a:solidFill>
                  <a:srgbClr val="FFC000"/>
                </a:solidFill>
                <a:latin typeface="Arial" pitchFamily="34" charset="0"/>
                <a:cs typeface="Arial" pitchFamily="34" charset="0"/>
              </a:rPr>
              <a:t>trú</a:t>
            </a:r>
            <a:r>
              <a:rPr lang="en-US" sz="3600" b="1" dirty="0" smtClean="0">
                <a:solidFill>
                  <a:srgbClr val="FFC000"/>
                </a:solidFill>
                <a:latin typeface="Arial" pitchFamily="34" charset="0"/>
                <a:cs typeface="Arial" pitchFamily="34" charset="0"/>
              </a:rPr>
              <a:t> </a:t>
            </a:r>
            <a:r>
              <a:rPr lang="en-US" sz="3600" b="1" dirty="0" err="1" smtClean="0">
                <a:solidFill>
                  <a:srgbClr val="FFC000"/>
                </a:solidFill>
                <a:latin typeface="Arial" pitchFamily="34" charset="0"/>
                <a:cs typeface="Arial" pitchFamily="34" charset="0"/>
              </a:rPr>
              <a:t>theo</a:t>
            </a:r>
            <a:r>
              <a:rPr lang="en-US" sz="3600" b="1" dirty="0" smtClean="0">
                <a:solidFill>
                  <a:srgbClr val="FFC000"/>
                </a:solidFill>
                <a:latin typeface="Arial" pitchFamily="34" charset="0"/>
                <a:cs typeface="Arial" pitchFamily="34" charset="0"/>
              </a:rPr>
              <a:t> </a:t>
            </a:r>
            <a:r>
              <a:rPr lang="en-US" sz="3600" b="1" dirty="0" err="1" smtClean="0">
                <a:solidFill>
                  <a:srgbClr val="FFC000"/>
                </a:solidFill>
                <a:latin typeface="Arial" pitchFamily="34" charset="0"/>
                <a:cs typeface="Arial" pitchFamily="34" charset="0"/>
              </a:rPr>
              <a:t>luật</a:t>
            </a:r>
            <a:r>
              <a:rPr lang="en-US" sz="3600" b="1" dirty="0" smtClean="0">
                <a:solidFill>
                  <a:srgbClr val="FFC000"/>
                </a:solidFill>
                <a:latin typeface="Arial" pitchFamily="34" charset="0"/>
                <a:cs typeface="Arial" pitchFamily="34" charset="0"/>
              </a:rPr>
              <a:t> </a:t>
            </a:r>
            <a:r>
              <a:rPr lang="en-US" sz="3600" b="1" dirty="0" err="1" smtClean="0">
                <a:solidFill>
                  <a:srgbClr val="FFC000"/>
                </a:solidFill>
                <a:latin typeface="Arial" pitchFamily="34" charset="0"/>
                <a:cs typeface="Arial" pitchFamily="34" charset="0"/>
              </a:rPr>
              <a:t>cư</a:t>
            </a:r>
            <a:r>
              <a:rPr lang="en-US" sz="3600" b="1" dirty="0" smtClean="0">
                <a:solidFill>
                  <a:srgbClr val="FFC000"/>
                </a:solidFill>
                <a:latin typeface="Arial" pitchFamily="34" charset="0"/>
                <a:cs typeface="Arial" pitchFamily="34" charset="0"/>
              </a:rPr>
              <a:t> </a:t>
            </a:r>
            <a:r>
              <a:rPr lang="en-US" sz="3600" b="1" dirty="0" err="1" smtClean="0">
                <a:solidFill>
                  <a:srgbClr val="FFC000"/>
                </a:solidFill>
                <a:latin typeface="Arial" pitchFamily="34" charset="0"/>
                <a:cs typeface="Arial" pitchFamily="34" charset="0"/>
              </a:rPr>
              <a:t>trú</a:t>
            </a:r>
            <a:r>
              <a:rPr lang="en-US" sz="3600" b="1" dirty="0" smtClean="0">
                <a:solidFill>
                  <a:srgbClr val="FFC000"/>
                </a:solidFill>
                <a:latin typeface="Arial" pitchFamily="34" charset="0"/>
                <a:cs typeface="Arial" pitchFamily="34" charset="0"/>
              </a:rPr>
              <a:t>.</a:t>
            </a:r>
            <a:endParaRPr lang="vi-VN" sz="3600" b="1" dirty="0">
              <a:solidFill>
                <a:srgbClr val="FFC000"/>
              </a:solidFill>
              <a:latin typeface="Arial" pitchFamily="34" charset="0"/>
              <a:cs typeface="Arial" pitchFamily="34" charset="0"/>
            </a:endParaRPr>
          </a:p>
        </p:txBody>
      </p:sp>
      <p:sp>
        <p:nvSpPr>
          <p:cNvPr id="7" name="Title 1"/>
          <p:cNvSpPr txBox="1">
            <a:spLocks/>
          </p:cNvSpPr>
          <p:nvPr/>
        </p:nvSpPr>
        <p:spPr>
          <a:xfrm>
            <a:off x="320238" y="304800"/>
            <a:ext cx="2523744" cy="978408"/>
          </a:xfrm>
          <a:prstGeom prst="rect">
            <a:avLst/>
          </a:prstGeom>
        </p:spPr>
        <p:txBody>
          <a:bodyPr vert="horz" lIns="73152" rIns="45720" bIns="0" rtlCol="0" anchor="b">
            <a:noAutofit/>
            <a:scene3d>
              <a:camera prst="orthographicFront"/>
              <a:lightRig rig="threePt" dir="t">
                <a:rot lat="0" lon="0" rev="4800000"/>
              </a:lightRig>
            </a:scene3d>
            <a:sp3d prstMaterial="matte"/>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8800" b="0" i="0" u="none" strike="noStrike" kern="1200" cap="none" spc="0" normalizeH="0" baseline="0" noProof="0" dirty="0" smtClean="0">
                <a:ln>
                  <a:noFill/>
                </a:ln>
                <a:solidFill>
                  <a:srgbClr val="FF0000"/>
                </a:solidFill>
                <a:effectLst/>
                <a:uLnTx/>
                <a:uFillTx/>
                <a:latin typeface="+mj-lt"/>
                <a:ea typeface="+mj-ea"/>
                <a:cs typeface="+mj-cs"/>
              </a:rPr>
              <a:t>2.1</a:t>
            </a:r>
            <a:endParaRPr kumimoji="0" lang="vi-VN" sz="8800" b="0" i="0" u="none" strike="noStrike" kern="1200" cap="none" spc="0" normalizeH="0" baseline="0" noProof="0" dirty="0">
              <a:ln>
                <a:noFill/>
              </a:ln>
              <a:solidFill>
                <a:srgbClr val="FF0000"/>
              </a:solidFill>
              <a:effectLst/>
              <a:uLnTx/>
              <a:uFillTx/>
              <a:latin typeface="+mj-lt"/>
              <a:ea typeface="+mj-ea"/>
              <a:cs typeface="+mj-cs"/>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62600" y="2057400"/>
            <a:ext cx="3470017" cy="3581400"/>
          </a:xfrm>
        </p:spPr>
      </p:pic>
    </p:spTree>
    <p:extLst>
      <p:ext uri="{BB962C8B-B14F-4D97-AF65-F5344CB8AC3E}">
        <p14:creationId xmlns:p14="http://schemas.microsoft.com/office/powerpoint/2010/main" val="2881900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28600"/>
            <a:ext cx="5867400" cy="978408"/>
          </a:xfrm>
        </p:spPr>
        <p:txBody>
          <a:bodyPr>
            <a:noAutofit/>
          </a:bodyPr>
          <a:lstStyle/>
          <a:p>
            <a:r>
              <a:rPr lang="en-US" sz="3600" b="1" dirty="0" err="1" smtClean="0">
                <a:latin typeface="Arial" pitchFamily="34" charset="0"/>
                <a:cs typeface="Arial" pitchFamily="34" charset="0"/>
              </a:rPr>
              <a:t>Kiểm</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tra</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hộ</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khẩu</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của</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công</a:t>
            </a:r>
            <a:r>
              <a:rPr lang="en-US" sz="3600" b="1" dirty="0" smtClean="0">
                <a:latin typeface="Arial" pitchFamily="34" charset="0"/>
                <a:cs typeface="Arial" pitchFamily="34" charset="0"/>
              </a:rPr>
              <a:t> an.</a:t>
            </a:r>
            <a:endParaRPr lang="vi-VN" sz="3600" b="1" dirty="0">
              <a:latin typeface="Arial" pitchFamily="34" charset="0"/>
              <a:cs typeface="Arial" pitchFamily="34" charset="0"/>
            </a:endParaRPr>
          </a:p>
        </p:txBody>
      </p:sp>
      <p:sp>
        <p:nvSpPr>
          <p:cNvPr id="4" name="Text Placeholder 3"/>
          <p:cNvSpPr>
            <a:spLocks noGrp="1"/>
          </p:cNvSpPr>
          <p:nvPr>
            <p:ph type="body" sz="half" idx="2"/>
          </p:nvPr>
        </p:nvSpPr>
        <p:spPr>
          <a:xfrm>
            <a:off x="167838" y="1730018"/>
            <a:ext cx="4937562" cy="4572000"/>
          </a:xfrm>
        </p:spPr>
        <p:txBody>
          <a:bodyPr>
            <a:normAutofit lnSpcReduction="10000"/>
          </a:bodyPr>
          <a:lstStyle/>
          <a:p>
            <a:pPr marL="514350" indent="-514350">
              <a:buFont typeface="Arial" pitchFamily="34" charset="0"/>
              <a:buChar char="•"/>
            </a:pPr>
            <a:r>
              <a:rPr lang="en-US" sz="3200" dirty="0" err="1" smtClean="0"/>
              <a:t>Công</a:t>
            </a:r>
            <a:r>
              <a:rPr lang="en-US" sz="3200" dirty="0" smtClean="0"/>
              <a:t> an </a:t>
            </a:r>
            <a:r>
              <a:rPr lang="en-US" sz="3200" dirty="0" err="1" smtClean="0"/>
              <a:t>được</a:t>
            </a:r>
            <a:r>
              <a:rPr lang="en-US" sz="3200" dirty="0" smtClean="0"/>
              <a:t> </a:t>
            </a:r>
            <a:r>
              <a:rPr lang="en-US" sz="3200" dirty="0" err="1" smtClean="0"/>
              <a:t>quyền</a:t>
            </a:r>
            <a:r>
              <a:rPr lang="en-US" sz="3200" dirty="0" smtClean="0"/>
              <a:t> </a:t>
            </a:r>
            <a:r>
              <a:rPr lang="en-US" sz="3200" dirty="0" err="1" smtClean="0"/>
              <a:t>kiểm</a:t>
            </a:r>
            <a:r>
              <a:rPr lang="en-US" sz="3200" dirty="0" smtClean="0"/>
              <a:t> </a:t>
            </a:r>
            <a:r>
              <a:rPr lang="en-US" sz="3200" dirty="0" err="1" smtClean="0"/>
              <a:t>tra</a:t>
            </a:r>
            <a:r>
              <a:rPr lang="en-US" sz="3200" dirty="0" smtClean="0"/>
              <a:t> </a:t>
            </a:r>
            <a:r>
              <a:rPr lang="en-US" sz="3200" dirty="0" err="1" smtClean="0"/>
              <a:t>hộ</a:t>
            </a:r>
            <a:r>
              <a:rPr lang="en-US" sz="3200" dirty="0" smtClean="0"/>
              <a:t> </a:t>
            </a:r>
            <a:r>
              <a:rPr lang="en-US" sz="3200" dirty="0" err="1" smtClean="0"/>
              <a:t>khẩu</a:t>
            </a:r>
            <a:r>
              <a:rPr lang="en-US" sz="3200" dirty="0" smtClean="0"/>
              <a:t>:</a:t>
            </a:r>
            <a:endParaRPr lang="en-US" sz="3200" dirty="0"/>
          </a:p>
          <a:p>
            <a:pPr marL="971550" lvl="1" indent="-514350">
              <a:buFont typeface="Arial" pitchFamily="34" charset="0"/>
              <a:buChar char="•"/>
            </a:pPr>
            <a:r>
              <a:rPr lang="en-US" sz="3000" dirty="0" err="1" smtClean="0"/>
              <a:t>Định</a:t>
            </a:r>
            <a:r>
              <a:rPr lang="en-US" sz="3000" dirty="0" smtClean="0"/>
              <a:t> </a:t>
            </a:r>
            <a:r>
              <a:rPr lang="en-US" sz="3000" dirty="0" err="1" smtClean="0"/>
              <a:t>kỳ</a:t>
            </a:r>
            <a:r>
              <a:rPr lang="en-US" sz="3000" dirty="0" smtClean="0"/>
              <a:t>.</a:t>
            </a:r>
          </a:p>
          <a:p>
            <a:pPr marL="971550" lvl="1" indent="-514350">
              <a:buFont typeface="Arial" pitchFamily="34" charset="0"/>
              <a:buChar char="•"/>
            </a:pPr>
            <a:r>
              <a:rPr lang="en-US" sz="3000" dirty="0" err="1" smtClean="0"/>
              <a:t>Đột</a:t>
            </a:r>
            <a:r>
              <a:rPr lang="en-US" sz="3000" dirty="0" smtClean="0"/>
              <a:t> </a:t>
            </a:r>
            <a:r>
              <a:rPr lang="en-US" sz="3000" dirty="0" err="1" smtClean="0"/>
              <a:t>xuất</a:t>
            </a:r>
            <a:r>
              <a:rPr lang="en-US" sz="3000" dirty="0" smtClean="0"/>
              <a:t> (</a:t>
            </a:r>
            <a:r>
              <a:rPr lang="en-US" sz="3000" dirty="0" err="1" smtClean="0"/>
              <a:t>sau</a:t>
            </a:r>
            <a:r>
              <a:rPr lang="en-US" sz="3000" dirty="0" smtClean="0"/>
              <a:t> 23 </a:t>
            </a:r>
            <a:r>
              <a:rPr lang="en-US" sz="3000" dirty="0" err="1" smtClean="0"/>
              <a:t>giờ</a:t>
            </a:r>
            <a:r>
              <a:rPr lang="en-US" sz="3000" dirty="0" smtClean="0"/>
              <a:t>).</a:t>
            </a:r>
          </a:p>
          <a:p>
            <a:pPr marL="914400" lvl="1" indent="-457200">
              <a:buFont typeface="Arial" pitchFamily="34" charset="0"/>
              <a:buChar char="•"/>
            </a:pPr>
            <a:r>
              <a:rPr lang="en-US" sz="3000" dirty="0" err="1" smtClean="0"/>
              <a:t>Khi</a:t>
            </a:r>
            <a:r>
              <a:rPr lang="en-US" sz="3000" dirty="0" smtClean="0"/>
              <a:t> </a:t>
            </a:r>
            <a:r>
              <a:rPr lang="en-US" sz="3000" dirty="0" err="1" smtClean="0"/>
              <a:t>kiểm</a:t>
            </a:r>
            <a:r>
              <a:rPr lang="en-US" sz="3000" dirty="0" smtClean="0"/>
              <a:t> </a:t>
            </a:r>
            <a:r>
              <a:rPr lang="en-US" sz="3000" dirty="0" err="1" smtClean="0"/>
              <a:t>tra</a:t>
            </a:r>
            <a:r>
              <a:rPr lang="en-US" sz="3000" dirty="0" smtClean="0"/>
              <a:t> </a:t>
            </a:r>
            <a:r>
              <a:rPr lang="en-US" sz="3000" dirty="0" err="1" smtClean="0"/>
              <a:t>hộ</a:t>
            </a:r>
            <a:r>
              <a:rPr lang="en-US" sz="3000" dirty="0" smtClean="0"/>
              <a:t> </a:t>
            </a:r>
            <a:r>
              <a:rPr lang="en-US" sz="3000" dirty="0" err="1" smtClean="0"/>
              <a:t>khẩu</a:t>
            </a:r>
            <a:r>
              <a:rPr lang="en-US" sz="3000" dirty="0" smtClean="0"/>
              <a:t> </a:t>
            </a:r>
            <a:r>
              <a:rPr lang="en-US" sz="3000" dirty="0" err="1" smtClean="0"/>
              <a:t>phải</a:t>
            </a:r>
            <a:r>
              <a:rPr lang="en-US" sz="3000" dirty="0" smtClean="0"/>
              <a:t> </a:t>
            </a:r>
            <a:r>
              <a:rPr lang="en-US" sz="3000" dirty="0" err="1" smtClean="0"/>
              <a:t>mặc</a:t>
            </a:r>
            <a:r>
              <a:rPr lang="en-US" sz="3000" dirty="0" smtClean="0"/>
              <a:t> </a:t>
            </a:r>
            <a:r>
              <a:rPr lang="en-US" sz="3000" dirty="0" err="1" smtClean="0"/>
              <a:t>sắc</a:t>
            </a:r>
            <a:r>
              <a:rPr lang="en-US" sz="3000" dirty="0" smtClean="0"/>
              <a:t> </a:t>
            </a:r>
            <a:r>
              <a:rPr lang="en-US" sz="3000" dirty="0" err="1" smtClean="0"/>
              <a:t>phục</a:t>
            </a:r>
            <a:r>
              <a:rPr lang="en-US" sz="3000" dirty="0" smtClean="0"/>
              <a:t>.</a:t>
            </a:r>
          </a:p>
          <a:p>
            <a:pPr marL="914400" lvl="1" indent="-457200">
              <a:buFont typeface="Arial" pitchFamily="34" charset="0"/>
              <a:buChar char="•"/>
            </a:pPr>
            <a:r>
              <a:rPr lang="en-US" sz="3000" dirty="0" err="1" smtClean="0"/>
              <a:t>Kiểm</a:t>
            </a:r>
            <a:r>
              <a:rPr lang="en-US" sz="3000" dirty="0" smtClean="0"/>
              <a:t> </a:t>
            </a:r>
            <a:r>
              <a:rPr lang="en-US" sz="3000" dirty="0" err="1" smtClean="0"/>
              <a:t>tra</a:t>
            </a:r>
            <a:r>
              <a:rPr lang="en-US" sz="3000" dirty="0" smtClean="0"/>
              <a:t> </a:t>
            </a:r>
            <a:r>
              <a:rPr lang="en-US" sz="3000" dirty="0" err="1" smtClean="0"/>
              <a:t>hộ</a:t>
            </a:r>
            <a:r>
              <a:rPr lang="en-US" sz="3000" dirty="0" smtClean="0"/>
              <a:t> </a:t>
            </a:r>
            <a:r>
              <a:rPr lang="en-US" sz="3000" dirty="0" err="1" smtClean="0"/>
              <a:t>khẩu</a:t>
            </a:r>
            <a:r>
              <a:rPr lang="en-US" sz="3000" dirty="0" smtClean="0"/>
              <a:t> </a:t>
            </a:r>
            <a:r>
              <a:rPr lang="en-US" sz="3000" dirty="0" err="1" smtClean="0"/>
              <a:t>khác</a:t>
            </a:r>
            <a:r>
              <a:rPr lang="en-US" sz="3000" dirty="0" smtClean="0"/>
              <a:t> </a:t>
            </a:r>
            <a:r>
              <a:rPr lang="en-US" sz="3000" dirty="0" err="1" smtClean="0"/>
              <a:t>với</a:t>
            </a:r>
            <a:r>
              <a:rPr lang="en-US" sz="3000" dirty="0" smtClean="0"/>
              <a:t> </a:t>
            </a:r>
            <a:r>
              <a:rPr lang="en-US" sz="3000" dirty="0" err="1" smtClean="0"/>
              <a:t>việc</a:t>
            </a:r>
            <a:r>
              <a:rPr lang="en-US" sz="3000" dirty="0" smtClean="0"/>
              <a:t> </a:t>
            </a:r>
            <a:r>
              <a:rPr lang="en-US" sz="3000" dirty="0" err="1" smtClean="0"/>
              <a:t>khám</a:t>
            </a:r>
            <a:r>
              <a:rPr lang="en-US" sz="3000" dirty="0" smtClean="0"/>
              <a:t> </a:t>
            </a:r>
            <a:r>
              <a:rPr lang="en-US" sz="3000" dirty="0" err="1" smtClean="0"/>
              <a:t>xét</a:t>
            </a:r>
            <a:r>
              <a:rPr lang="en-US" sz="3000" dirty="0" smtClean="0"/>
              <a:t> </a:t>
            </a:r>
            <a:r>
              <a:rPr lang="en-US" sz="3000" dirty="0" err="1" smtClean="0"/>
              <a:t>nhà</a:t>
            </a:r>
            <a:r>
              <a:rPr lang="en-US" sz="3000" dirty="0" smtClean="0"/>
              <a:t>.</a:t>
            </a:r>
          </a:p>
          <a:p>
            <a:pPr marL="914400" lvl="1" indent="-457200">
              <a:buFont typeface="Arial" pitchFamily="34" charset="0"/>
              <a:buChar char="•"/>
            </a:pPr>
            <a:r>
              <a:rPr lang="en-US" sz="3000" dirty="0" err="1" smtClean="0"/>
              <a:t>Chỉ</a:t>
            </a:r>
            <a:r>
              <a:rPr lang="en-US" sz="3000" dirty="0" smtClean="0"/>
              <a:t> </a:t>
            </a:r>
            <a:r>
              <a:rPr lang="en-US" sz="3000" dirty="0" err="1" smtClean="0"/>
              <a:t>làm</a:t>
            </a:r>
            <a:r>
              <a:rPr lang="en-US" sz="3000" dirty="0" smtClean="0"/>
              <a:t> </a:t>
            </a:r>
            <a:r>
              <a:rPr lang="en-US" sz="3000" dirty="0" err="1" smtClean="0"/>
              <a:t>việc</a:t>
            </a:r>
            <a:r>
              <a:rPr lang="en-US" sz="3000" dirty="0" smtClean="0"/>
              <a:t> </a:t>
            </a:r>
            <a:r>
              <a:rPr lang="en-US" sz="3000" dirty="0" err="1" smtClean="0"/>
              <a:t>với</a:t>
            </a:r>
            <a:r>
              <a:rPr lang="en-US" sz="3000" dirty="0" smtClean="0"/>
              <a:t> </a:t>
            </a:r>
            <a:r>
              <a:rPr lang="en-US" sz="3000" dirty="0" err="1" smtClean="0"/>
              <a:t>chủ</a:t>
            </a:r>
            <a:r>
              <a:rPr lang="en-US" sz="3000" dirty="0" smtClean="0"/>
              <a:t> </a:t>
            </a:r>
            <a:r>
              <a:rPr lang="en-US" sz="3000" dirty="0" err="1" smtClean="0"/>
              <a:t>hộ</a:t>
            </a:r>
            <a:r>
              <a:rPr lang="en-US" sz="3000" dirty="0" smtClean="0"/>
              <a:t>.</a:t>
            </a:r>
          </a:p>
          <a:p>
            <a:pPr lvl="1"/>
            <a:endParaRPr lang="en-US" sz="3000" dirty="0"/>
          </a:p>
        </p:txBody>
      </p:sp>
      <p:sp>
        <p:nvSpPr>
          <p:cNvPr id="6" name="Title 1"/>
          <p:cNvSpPr txBox="1">
            <a:spLocks/>
          </p:cNvSpPr>
          <p:nvPr/>
        </p:nvSpPr>
        <p:spPr>
          <a:xfrm>
            <a:off x="167838" y="152400"/>
            <a:ext cx="2523744" cy="978408"/>
          </a:xfrm>
          <a:prstGeom prst="rect">
            <a:avLst/>
          </a:prstGeom>
        </p:spPr>
        <p:txBody>
          <a:bodyPr vert="horz" lIns="73152" rIns="45720" bIns="0" rtlCol="0" anchor="b">
            <a:noAutofit/>
            <a:scene3d>
              <a:camera prst="orthographicFront"/>
              <a:lightRig rig="threePt" dir="t">
                <a:rot lat="0" lon="0" rev="4800000"/>
              </a:lightRig>
            </a:scene3d>
            <a:sp3d prstMaterial="matte"/>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8800" dirty="0" smtClean="0">
                <a:solidFill>
                  <a:srgbClr val="FF0000"/>
                </a:solidFill>
                <a:latin typeface="+mj-lt"/>
                <a:ea typeface="+mj-ea"/>
                <a:cs typeface="+mj-cs"/>
              </a:rPr>
              <a:t>2.2</a:t>
            </a:r>
            <a:endParaRPr kumimoji="0" lang="vi-VN" sz="8800" b="0" i="0" u="none" strike="noStrike" kern="1200" cap="none" spc="0" normalizeH="0" baseline="0" noProof="0" dirty="0">
              <a:ln>
                <a:noFill/>
              </a:ln>
              <a:solidFill>
                <a:srgbClr val="FF0000"/>
              </a:solidFill>
              <a:effectLst/>
              <a:uLnTx/>
              <a:uFillTx/>
              <a:latin typeface="+mj-lt"/>
              <a:ea typeface="+mj-ea"/>
              <a:cs typeface="+mj-cs"/>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91718" y="2962605"/>
            <a:ext cx="3749081" cy="2523795"/>
          </a:xfrm>
        </p:spPr>
      </p:pic>
    </p:spTree>
    <p:extLst>
      <p:ext uri="{BB962C8B-B14F-4D97-AF65-F5344CB8AC3E}">
        <p14:creationId xmlns:p14="http://schemas.microsoft.com/office/powerpoint/2010/main" val="1091111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28600"/>
            <a:ext cx="5867400" cy="978408"/>
          </a:xfrm>
        </p:spPr>
        <p:txBody>
          <a:bodyPr>
            <a:noAutofit/>
          </a:bodyPr>
          <a:lstStyle/>
          <a:p>
            <a:r>
              <a:rPr lang="en-US" sz="3600" b="1" dirty="0" err="1" smtClean="0">
                <a:latin typeface="Arial" pitchFamily="34" charset="0"/>
                <a:cs typeface="Arial" pitchFamily="34" charset="0"/>
              </a:rPr>
              <a:t>Xâm</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nhập</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gia</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cư</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bất</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hợp</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pháp</a:t>
            </a:r>
            <a:r>
              <a:rPr lang="en-US" sz="3600" b="1" dirty="0" smtClean="0">
                <a:latin typeface="Arial" pitchFamily="34" charset="0"/>
                <a:cs typeface="Arial" pitchFamily="34" charset="0"/>
              </a:rPr>
              <a:t>.</a:t>
            </a:r>
            <a:endParaRPr lang="vi-VN" sz="3600" b="1" dirty="0">
              <a:latin typeface="Arial" pitchFamily="34" charset="0"/>
              <a:cs typeface="Arial" pitchFamily="34" charset="0"/>
            </a:endParaRPr>
          </a:p>
        </p:txBody>
      </p:sp>
      <p:sp>
        <p:nvSpPr>
          <p:cNvPr id="4" name="Text Placeholder 3"/>
          <p:cNvSpPr>
            <a:spLocks noGrp="1"/>
          </p:cNvSpPr>
          <p:nvPr>
            <p:ph type="body" sz="half" idx="2"/>
          </p:nvPr>
        </p:nvSpPr>
        <p:spPr>
          <a:xfrm>
            <a:off x="167838" y="1752600"/>
            <a:ext cx="4937562" cy="4572000"/>
          </a:xfrm>
        </p:spPr>
        <p:txBody>
          <a:bodyPr>
            <a:normAutofit/>
          </a:bodyPr>
          <a:lstStyle/>
          <a:p>
            <a:pPr lvl="1"/>
            <a:r>
              <a:rPr lang="en-US" sz="2000" dirty="0" err="1" smtClean="0"/>
              <a:t>Bắt</a:t>
            </a:r>
            <a:r>
              <a:rPr lang="en-US" sz="2000" dirty="0" smtClean="0"/>
              <a:t> </a:t>
            </a:r>
            <a:r>
              <a:rPr lang="en-US" sz="2000" dirty="0" err="1" smtClean="0"/>
              <a:t>người</a:t>
            </a:r>
            <a:r>
              <a:rPr lang="en-US" sz="2000" dirty="0" smtClean="0"/>
              <a:t> </a:t>
            </a:r>
            <a:r>
              <a:rPr lang="en-US" sz="2000" dirty="0" err="1" smtClean="0"/>
              <a:t>không</a:t>
            </a:r>
            <a:r>
              <a:rPr lang="en-US" sz="2000" dirty="0" smtClean="0"/>
              <a:t> </a:t>
            </a:r>
            <a:r>
              <a:rPr lang="en-US" sz="2000" dirty="0" err="1" smtClean="0"/>
              <a:t>có</a:t>
            </a:r>
            <a:r>
              <a:rPr lang="en-US" sz="2000" dirty="0" smtClean="0"/>
              <a:t> </a:t>
            </a:r>
            <a:r>
              <a:rPr lang="en-US" sz="2000" dirty="0" err="1" smtClean="0"/>
              <a:t>quyết</a:t>
            </a:r>
            <a:r>
              <a:rPr lang="en-US" sz="2000" dirty="0" smtClean="0"/>
              <a:t> </a:t>
            </a:r>
            <a:r>
              <a:rPr lang="en-US" sz="2000" dirty="0" err="1" smtClean="0"/>
              <a:t>định</a:t>
            </a:r>
            <a:endParaRPr lang="en-US" sz="2000" dirty="0" smtClean="0"/>
          </a:p>
          <a:p>
            <a:pPr lvl="1"/>
            <a:endParaRPr lang="en-US" sz="3000" dirty="0"/>
          </a:p>
        </p:txBody>
      </p:sp>
      <p:sp>
        <p:nvSpPr>
          <p:cNvPr id="6" name="Title 1"/>
          <p:cNvSpPr txBox="1">
            <a:spLocks/>
          </p:cNvSpPr>
          <p:nvPr/>
        </p:nvSpPr>
        <p:spPr>
          <a:xfrm>
            <a:off x="167838" y="152400"/>
            <a:ext cx="2523744" cy="978408"/>
          </a:xfrm>
          <a:prstGeom prst="rect">
            <a:avLst/>
          </a:prstGeom>
        </p:spPr>
        <p:txBody>
          <a:bodyPr vert="horz" lIns="73152" rIns="45720" bIns="0" rtlCol="0" anchor="b">
            <a:noAutofit/>
            <a:scene3d>
              <a:camera prst="orthographicFront"/>
              <a:lightRig rig="threePt" dir="t">
                <a:rot lat="0" lon="0" rev="4800000"/>
              </a:lightRig>
            </a:scene3d>
            <a:sp3d prstMaterial="matte"/>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8800" dirty="0" smtClean="0">
                <a:solidFill>
                  <a:srgbClr val="FF0000"/>
                </a:solidFill>
                <a:latin typeface="+mj-lt"/>
                <a:ea typeface="+mj-ea"/>
                <a:cs typeface="+mj-cs"/>
              </a:rPr>
              <a:t>2.3</a:t>
            </a:r>
            <a:endParaRPr kumimoji="0" lang="vi-VN" sz="8800" b="0" i="0" u="none" strike="noStrike" kern="1200" cap="none" spc="0" normalizeH="0" baseline="0" noProof="0" dirty="0">
              <a:ln>
                <a:noFill/>
              </a:ln>
              <a:solidFill>
                <a:srgbClr val="FF0000"/>
              </a:solidFill>
              <a:effectLst/>
              <a:uLnTx/>
              <a:uFillTx/>
              <a:latin typeface="+mj-lt"/>
              <a:ea typeface="+mj-ea"/>
              <a:cs typeface="+mj-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38400"/>
            <a:ext cx="4011613"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Content Placeholder 9"/>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800600" y="3048000"/>
            <a:ext cx="3939352" cy="2210961"/>
          </a:xfrm>
        </p:spPr>
      </p:pic>
      <p:sp>
        <p:nvSpPr>
          <p:cNvPr id="11" name="TextBox 10"/>
          <p:cNvSpPr txBox="1"/>
          <p:nvPr/>
        </p:nvSpPr>
        <p:spPr>
          <a:xfrm>
            <a:off x="5334000" y="5466834"/>
            <a:ext cx="2971800" cy="369332"/>
          </a:xfrm>
          <a:prstGeom prst="rect">
            <a:avLst/>
          </a:prstGeom>
          <a:noFill/>
        </p:spPr>
        <p:txBody>
          <a:bodyPr wrap="square" rtlCol="0">
            <a:spAutoFit/>
          </a:bodyPr>
          <a:lstStyle/>
          <a:p>
            <a:r>
              <a:rPr lang="en-US" dirty="0" err="1" smtClean="0"/>
              <a:t>Phá</a:t>
            </a:r>
            <a:r>
              <a:rPr lang="en-US" dirty="0" smtClean="0"/>
              <a:t> </a:t>
            </a:r>
            <a:r>
              <a:rPr lang="en-US" dirty="0" err="1" smtClean="0"/>
              <a:t>hoại</a:t>
            </a:r>
            <a:r>
              <a:rPr lang="en-US" dirty="0" smtClean="0"/>
              <a:t> </a:t>
            </a:r>
            <a:r>
              <a:rPr lang="en-US" dirty="0" err="1" smtClean="0"/>
              <a:t>tài</a:t>
            </a:r>
            <a:r>
              <a:rPr lang="en-US" dirty="0" smtClean="0"/>
              <a:t> </a:t>
            </a:r>
            <a:r>
              <a:rPr lang="en-US" dirty="0" err="1" smtClean="0"/>
              <a:t>sản</a:t>
            </a:r>
            <a:r>
              <a:rPr lang="en-US" dirty="0" smtClean="0"/>
              <a:t> </a:t>
            </a:r>
            <a:r>
              <a:rPr lang="en-US" dirty="0" err="1" smtClean="0"/>
              <a:t>người</a:t>
            </a:r>
            <a:r>
              <a:rPr lang="en-US" dirty="0" smtClean="0"/>
              <a:t> </a:t>
            </a:r>
            <a:r>
              <a:rPr lang="en-US" dirty="0" err="1" smtClean="0"/>
              <a:t>dân</a:t>
            </a:r>
            <a:r>
              <a:rPr lang="en-US" dirty="0" smtClean="0"/>
              <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05749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304800"/>
            <a:ext cx="5791200" cy="978408"/>
          </a:xfrm>
        </p:spPr>
        <p:txBody>
          <a:bodyPr>
            <a:noAutofit/>
          </a:bodyPr>
          <a:lstStyle/>
          <a:p>
            <a:r>
              <a:rPr lang="en-US" sz="3600" b="1" dirty="0" err="1" smtClean="0">
                <a:latin typeface="Arial" pitchFamily="34" charset="0"/>
                <a:cs typeface="Arial" pitchFamily="34" charset="0"/>
              </a:rPr>
              <a:t>Hiến</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pháp</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bảo</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vệ</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quyền</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tự</a:t>
            </a:r>
            <a:r>
              <a:rPr lang="en-US" sz="3600" b="1" dirty="0" smtClean="0">
                <a:latin typeface="Arial" pitchFamily="34" charset="0"/>
                <a:cs typeface="Arial" pitchFamily="34" charset="0"/>
              </a:rPr>
              <a:t> do </a:t>
            </a:r>
            <a:r>
              <a:rPr lang="en-US" sz="3600" b="1" dirty="0" err="1" smtClean="0">
                <a:latin typeface="Arial" pitchFamily="34" charset="0"/>
                <a:cs typeface="Arial" pitchFamily="34" charset="0"/>
              </a:rPr>
              <a:t>đi</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lại</a:t>
            </a:r>
            <a:r>
              <a:rPr lang="en-US" sz="3600" b="1" dirty="0" smtClean="0">
                <a:latin typeface="Arial" pitchFamily="34" charset="0"/>
                <a:cs typeface="Arial" pitchFamily="34" charset="0"/>
              </a:rPr>
              <a:t>. </a:t>
            </a:r>
            <a:endParaRPr lang="vi-VN" sz="3600" b="1" dirty="0">
              <a:latin typeface="Arial" pitchFamily="34" charset="0"/>
              <a:cs typeface="Arial" pitchFamily="34" charset="0"/>
            </a:endParaRPr>
          </a:p>
        </p:txBody>
      </p:sp>
      <p:sp>
        <p:nvSpPr>
          <p:cNvPr id="4" name="Text Placeholder 3"/>
          <p:cNvSpPr>
            <a:spLocks noGrp="1"/>
          </p:cNvSpPr>
          <p:nvPr>
            <p:ph type="body" sz="half" idx="2"/>
          </p:nvPr>
        </p:nvSpPr>
        <p:spPr>
          <a:xfrm>
            <a:off x="167838" y="2057400"/>
            <a:ext cx="4785162" cy="4244618"/>
          </a:xfrm>
        </p:spPr>
        <p:txBody>
          <a:bodyPr>
            <a:noAutofit/>
          </a:bodyPr>
          <a:lstStyle/>
          <a:p>
            <a:r>
              <a:rPr lang="vi-VN" sz="2400" b="1" dirty="0"/>
              <a:t>Điều 23</a:t>
            </a:r>
            <a:r>
              <a:rPr lang="vi-VN" sz="2400" dirty="0"/>
              <a:t> </a:t>
            </a:r>
            <a:r>
              <a:rPr lang="vi-VN" sz="2400" b="1" dirty="0"/>
              <a:t> </a:t>
            </a:r>
            <a:endParaRPr lang="en-US" sz="2400" b="1" dirty="0" smtClean="0"/>
          </a:p>
          <a:p>
            <a:endParaRPr lang="vi-VN" sz="2400" dirty="0"/>
          </a:p>
          <a:p>
            <a:r>
              <a:rPr lang="vi-VN" sz="2400" dirty="0"/>
              <a:t>Công dân có quyền tự do đi lại và cư trú ở trong nước, có quyền ra nước ngoài và từ nước ngoài về nước. Việc thực hiện các quyền này do pháp luật quy định.</a:t>
            </a:r>
          </a:p>
          <a:p>
            <a:endParaRPr lang="vi-VN" sz="2400" dirty="0"/>
          </a:p>
        </p:txBody>
      </p:sp>
      <p:sp>
        <p:nvSpPr>
          <p:cNvPr id="5" name="Title 1"/>
          <p:cNvSpPr txBox="1">
            <a:spLocks/>
          </p:cNvSpPr>
          <p:nvPr/>
        </p:nvSpPr>
        <p:spPr>
          <a:xfrm>
            <a:off x="167838" y="152400"/>
            <a:ext cx="2523744" cy="978408"/>
          </a:xfrm>
          <a:prstGeom prst="rect">
            <a:avLst/>
          </a:prstGeom>
        </p:spPr>
        <p:txBody>
          <a:bodyPr vert="horz" lIns="73152" rIns="45720" bIns="0" rtlCol="0" anchor="b">
            <a:noAutofit/>
            <a:scene3d>
              <a:camera prst="orthographicFront"/>
              <a:lightRig rig="threePt" dir="t">
                <a:rot lat="0" lon="0" rev="4800000"/>
              </a:lightRig>
            </a:scene3d>
            <a:sp3d prstMaterial="matte"/>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8800" dirty="0" smtClean="0">
                <a:solidFill>
                  <a:srgbClr val="FF0000"/>
                </a:solidFill>
                <a:latin typeface="+mj-lt"/>
                <a:ea typeface="+mj-ea"/>
                <a:cs typeface="+mj-cs"/>
              </a:rPr>
              <a:t>3</a:t>
            </a:r>
            <a:endParaRPr kumimoji="0" lang="vi-VN" sz="8800" b="0" i="0" u="none" strike="noStrike" kern="1200" cap="none" spc="0" normalizeH="0" baseline="0" noProof="0" dirty="0">
              <a:ln>
                <a:noFill/>
              </a:ln>
              <a:solidFill>
                <a:srgbClr val="FF0000"/>
              </a:solidFill>
              <a:effectLst/>
              <a:uLnTx/>
              <a:uFillTx/>
              <a:latin typeface="+mj-lt"/>
              <a:ea typeface="+mj-ea"/>
              <a:cs typeface="+mj-cs"/>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5400" y="2743200"/>
            <a:ext cx="3799676" cy="2487600"/>
          </a:xfrm>
        </p:spPr>
      </p:pic>
    </p:spTree>
    <p:extLst>
      <p:ext uri="{BB962C8B-B14F-4D97-AF65-F5344CB8AC3E}">
        <p14:creationId xmlns:p14="http://schemas.microsoft.com/office/powerpoint/2010/main" val="2571904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304800"/>
            <a:ext cx="5791200" cy="978408"/>
          </a:xfrm>
        </p:spPr>
        <p:txBody>
          <a:bodyPr>
            <a:noAutofit/>
          </a:bodyPr>
          <a:lstStyle/>
          <a:p>
            <a:r>
              <a:rPr lang="en-US" sz="3600" b="1" dirty="0" err="1" smtClean="0"/>
              <a:t>Những</a:t>
            </a:r>
            <a:r>
              <a:rPr lang="en-US" sz="3600" b="1" dirty="0" smtClean="0"/>
              <a:t> </a:t>
            </a:r>
            <a:r>
              <a:rPr lang="en-US" sz="3600" b="1" dirty="0" err="1" smtClean="0"/>
              <a:t>hành</a:t>
            </a:r>
            <a:r>
              <a:rPr lang="en-US" sz="3600" b="1" dirty="0" smtClean="0"/>
              <a:t> vi </a:t>
            </a:r>
            <a:r>
              <a:rPr lang="en-US" sz="3600" b="1" dirty="0" err="1" smtClean="0"/>
              <a:t>vi</a:t>
            </a:r>
            <a:r>
              <a:rPr lang="en-US" sz="3600" b="1" dirty="0" smtClean="0"/>
              <a:t> </a:t>
            </a:r>
            <a:r>
              <a:rPr lang="en-US" sz="3600" b="1" dirty="0" err="1" smtClean="0"/>
              <a:t>phạm</a:t>
            </a:r>
            <a:r>
              <a:rPr lang="en-US" sz="3600" b="1" dirty="0" smtClean="0"/>
              <a:t> </a:t>
            </a:r>
            <a:r>
              <a:rPr lang="en-US" sz="3600" b="1" dirty="0" err="1" smtClean="0"/>
              <a:t>pháp</a:t>
            </a:r>
            <a:r>
              <a:rPr lang="en-US" sz="3600" b="1" dirty="0" smtClean="0"/>
              <a:t> </a:t>
            </a:r>
            <a:r>
              <a:rPr lang="en-US" sz="3600" b="1" dirty="0" err="1" smtClean="0"/>
              <a:t>luật</a:t>
            </a:r>
            <a:r>
              <a:rPr lang="en-US" sz="3600" b="1" dirty="0" smtClean="0"/>
              <a:t> </a:t>
            </a:r>
            <a:r>
              <a:rPr lang="en-US" sz="3600" b="1" dirty="0" err="1" smtClean="0"/>
              <a:t>của</a:t>
            </a:r>
            <a:r>
              <a:rPr lang="en-US" sz="3600" b="1" dirty="0" smtClean="0"/>
              <a:t> </a:t>
            </a:r>
            <a:r>
              <a:rPr lang="en-US" sz="3600" b="1" dirty="0" err="1" smtClean="0"/>
              <a:t>công</a:t>
            </a:r>
            <a:r>
              <a:rPr lang="en-US" sz="3600" b="1" dirty="0" smtClean="0"/>
              <a:t> an.</a:t>
            </a:r>
            <a:endParaRPr lang="vi-VN" sz="3600" b="1" dirty="0"/>
          </a:p>
        </p:txBody>
      </p:sp>
      <p:sp>
        <p:nvSpPr>
          <p:cNvPr id="4" name="Text Placeholder 3"/>
          <p:cNvSpPr>
            <a:spLocks noGrp="1"/>
          </p:cNvSpPr>
          <p:nvPr>
            <p:ph type="body" sz="half" idx="2"/>
          </p:nvPr>
        </p:nvSpPr>
        <p:spPr>
          <a:xfrm>
            <a:off x="167838" y="2362200"/>
            <a:ext cx="3870762" cy="3101618"/>
          </a:xfrm>
        </p:spPr>
        <p:txBody>
          <a:bodyPr>
            <a:noAutofit/>
          </a:bodyPr>
          <a:lstStyle/>
          <a:p>
            <a:r>
              <a:rPr lang="en-US" sz="2800" dirty="0" err="1" smtClean="0"/>
              <a:t>Ngăn</a:t>
            </a:r>
            <a:r>
              <a:rPr lang="en-US" sz="2800" dirty="0" smtClean="0"/>
              <a:t> </a:t>
            </a:r>
            <a:r>
              <a:rPr lang="en-US" sz="2800" dirty="0" err="1" smtClean="0"/>
              <a:t>cản</a:t>
            </a:r>
            <a:r>
              <a:rPr lang="en-US" sz="2800" dirty="0" smtClean="0"/>
              <a:t> </a:t>
            </a:r>
            <a:r>
              <a:rPr lang="en-US" sz="2800" dirty="0" err="1" smtClean="0"/>
              <a:t>quyền</a:t>
            </a:r>
            <a:r>
              <a:rPr lang="en-US" sz="2800" dirty="0" smtClean="0"/>
              <a:t> </a:t>
            </a:r>
            <a:r>
              <a:rPr lang="en-US" sz="2800" dirty="0" err="1" smtClean="0"/>
              <a:t>tự</a:t>
            </a:r>
            <a:r>
              <a:rPr lang="en-US" sz="2800" dirty="0" smtClean="0"/>
              <a:t> do </a:t>
            </a:r>
            <a:r>
              <a:rPr lang="en-US" sz="2800" dirty="0" err="1" smtClean="0"/>
              <a:t>đi</a:t>
            </a:r>
            <a:r>
              <a:rPr lang="en-US" sz="2800" dirty="0" smtClean="0"/>
              <a:t> </a:t>
            </a:r>
            <a:r>
              <a:rPr lang="en-US" sz="2800" dirty="0" err="1" smtClean="0"/>
              <a:t>lại</a:t>
            </a:r>
            <a:r>
              <a:rPr lang="en-US" sz="2800" dirty="0" smtClean="0"/>
              <a:t> </a:t>
            </a:r>
            <a:r>
              <a:rPr lang="en-US" sz="2800" dirty="0" err="1" smtClean="0"/>
              <a:t>của</a:t>
            </a:r>
            <a:r>
              <a:rPr lang="en-US" sz="2800" dirty="0" smtClean="0"/>
              <a:t> </a:t>
            </a:r>
            <a:r>
              <a:rPr lang="en-US" sz="2800" dirty="0" err="1" smtClean="0"/>
              <a:t>người</a:t>
            </a:r>
            <a:r>
              <a:rPr lang="en-US" sz="2800" dirty="0" smtClean="0"/>
              <a:t> </a:t>
            </a:r>
            <a:r>
              <a:rPr lang="en-US" sz="2800" dirty="0" err="1" smtClean="0"/>
              <a:t>dân</a:t>
            </a:r>
            <a:r>
              <a:rPr lang="en-US" sz="2800" dirty="0" smtClean="0"/>
              <a:t>.</a:t>
            </a:r>
          </a:p>
          <a:p>
            <a:endParaRPr lang="en-US" sz="2800" dirty="0"/>
          </a:p>
          <a:p>
            <a:endParaRPr lang="vi-VN" sz="2800" dirty="0" smtClean="0"/>
          </a:p>
          <a:p>
            <a:endParaRPr lang="vi-VN" sz="2800" dirty="0"/>
          </a:p>
        </p:txBody>
      </p:sp>
      <p:sp>
        <p:nvSpPr>
          <p:cNvPr id="6" name="Title 1"/>
          <p:cNvSpPr txBox="1">
            <a:spLocks/>
          </p:cNvSpPr>
          <p:nvPr/>
        </p:nvSpPr>
        <p:spPr>
          <a:xfrm>
            <a:off x="167838" y="152400"/>
            <a:ext cx="2523744" cy="978408"/>
          </a:xfrm>
          <a:prstGeom prst="rect">
            <a:avLst/>
          </a:prstGeom>
        </p:spPr>
        <p:txBody>
          <a:bodyPr vert="horz" lIns="73152" rIns="45720" bIns="0" rtlCol="0" anchor="b">
            <a:noAutofit/>
            <a:scene3d>
              <a:camera prst="orthographicFront"/>
              <a:lightRig rig="threePt" dir="t">
                <a:rot lat="0" lon="0" rev="4800000"/>
              </a:lightRig>
            </a:scene3d>
            <a:sp3d prstMaterial="matte"/>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8800" dirty="0" smtClean="0">
                <a:solidFill>
                  <a:srgbClr val="FF0000"/>
                </a:solidFill>
                <a:latin typeface="+mj-lt"/>
                <a:ea typeface="+mj-ea"/>
                <a:cs typeface="+mj-cs"/>
              </a:rPr>
              <a:t>4</a:t>
            </a:r>
            <a:r>
              <a:rPr kumimoji="0" lang="de-DE" sz="8800" b="0" i="0" u="none" strike="noStrike" kern="1200" cap="none" spc="0" normalizeH="0" baseline="0" noProof="0" dirty="0" smtClean="0">
                <a:ln>
                  <a:noFill/>
                </a:ln>
                <a:solidFill>
                  <a:srgbClr val="FF0000"/>
                </a:solidFill>
                <a:effectLst/>
                <a:uLnTx/>
                <a:uFillTx/>
                <a:latin typeface="+mj-lt"/>
                <a:ea typeface="+mj-ea"/>
                <a:cs typeface="+mj-cs"/>
              </a:rPr>
              <a:t>.1</a:t>
            </a:r>
            <a:endParaRPr kumimoji="0" lang="vi-VN" sz="8800" b="0" i="0" u="none" strike="noStrike" kern="1200" cap="none" spc="0" normalizeH="0" baseline="0" noProof="0" dirty="0">
              <a:ln>
                <a:noFill/>
              </a:ln>
              <a:solidFill>
                <a:srgbClr val="FF0000"/>
              </a:solidFill>
              <a:effectLst/>
              <a:uLnTx/>
              <a:uFillTx/>
              <a:latin typeface="+mj-lt"/>
              <a:ea typeface="+mj-ea"/>
              <a:cs typeface="+mj-cs"/>
            </a:endParaRPr>
          </a:p>
        </p:txBody>
      </p:sp>
      <p:pic>
        <p:nvPicPr>
          <p:cNvPr id="7" name="Content Placeholder 6"/>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038600" y="2261116"/>
            <a:ext cx="4902200" cy="3301484"/>
          </a:xfrm>
          <a:prstGeom prst="rect">
            <a:avLst/>
          </a:prstGeom>
        </p:spPr>
      </p:pic>
    </p:spTree>
    <p:extLst>
      <p:ext uri="{BB962C8B-B14F-4D97-AF65-F5344CB8AC3E}">
        <p14:creationId xmlns:p14="http://schemas.microsoft.com/office/powerpoint/2010/main" val="657296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391</TotalTime>
  <Words>915</Words>
  <Application>Microsoft Office PowerPoint</Application>
  <PresentationFormat>On-screen Show (4:3)</PresentationFormat>
  <Paragraphs>146</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Module</vt:lpstr>
      <vt:lpstr>Quyền có nơi ở hợp pháp, tự do đi lại và cư trú.</vt:lpstr>
      <vt:lpstr>Dàn bài</vt:lpstr>
      <vt:lpstr>1</vt:lpstr>
      <vt:lpstr>2</vt:lpstr>
      <vt:lpstr> </vt:lpstr>
      <vt:lpstr>Kiểm tra hộ khẩu của công an.</vt:lpstr>
      <vt:lpstr>Xâm nhập gia cư bất hợp pháp.</vt:lpstr>
      <vt:lpstr>Hiến pháp bảo vệ quyền tự do đi lại. </vt:lpstr>
      <vt:lpstr>Những hành vi vi phạm pháp luật của công an.</vt:lpstr>
      <vt:lpstr>Những hành vi vi phạm pháp luật của công an.</vt:lpstr>
      <vt:lpstr>Những hành vi vi phạm pháp luật của công an.</vt:lpstr>
      <vt:lpstr>Những hành vi vi phạm pháp luật của công an.</vt:lpstr>
      <vt:lpstr>Bài thảo luận số 1.</vt:lpstr>
      <vt:lpstr>Bài thảo luận số 2.</vt:lpstr>
      <vt:lpstr>Bài thảo luận số 3</vt:lpstr>
      <vt:lpstr>Bài thảo luận số 3</vt:lpstr>
      <vt:lpstr>Bài thực hành số 1</vt:lpstr>
      <vt:lpstr>Bài thực hành số 2</vt:lpstr>
      <vt:lpstr>Bài thực hành số 3</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115</cp:revision>
  <dcterms:created xsi:type="dcterms:W3CDTF">2016-02-01T08:44:42Z</dcterms:created>
  <dcterms:modified xsi:type="dcterms:W3CDTF">2016-04-29T12:59:37Z</dcterms:modified>
</cp:coreProperties>
</file>