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71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54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9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4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2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9397-9A45-476A-B45F-D845B4D679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93AE74-A8CC-42A4-A1F7-E1399DA0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Hội</a:t>
            </a:r>
            <a:r>
              <a:rPr lang="en-US" sz="3600" dirty="0"/>
              <a:t> </a:t>
            </a:r>
            <a:r>
              <a:rPr lang="en-US" sz="3600" dirty="0" err="1" smtClean="0"/>
              <a:t>Nghị</a:t>
            </a:r>
            <a:r>
              <a:rPr lang="en-US" sz="3600" dirty="0" smtClean="0"/>
              <a:t> XHDS ASEAN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Diễn</a:t>
            </a:r>
            <a:r>
              <a:rPr lang="en-US" sz="3600" dirty="0"/>
              <a:t> </a:t>
            </a:r>
            <a:r>
              <a:rPr lang="en-US" sz="3600" dirty="0" err="1"/>
              <a:t>Đàn</a:t>
            </a:r>
            <a:r>
              <a:rPr lang="en-US" sz="3600" dirty="0"/>
              <a:t> Ng</a:t>
            </a:r>
            <a:r>
              <a:rPr lang="vi-VN" sz="3600" dirty="0"/>
              <a:t>ườ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 smtClean="0"/>
              <a:t>Dân</a:t>
            </a:r>
            <a:r>
              <a:rPr lang="en-US" sz="3600" dirty="0" smtClean="0"/>
              <a:t> ASEAN</a:t>
            </a:r>
            <a:br>
              <a:rPr lang="en-US" sz="3600" dirty="0" smtClean="0"/>
            </a:br>
            <a:r>
              <a:rPr lang="en-US" sz="3600" dirty="0" smtClean="0"/>
              <a:t>(ACSC/APF)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Tích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Nguyễn</a:t>
            </a:r>
            <a:r>
              <a:rPr lang="en-US" dirty="0"/>
              <a:t> </a:t>
            </a:r>
            <a:r>
              <a:rPr lang="en-US" dirty="0" err="1" smtClean="0"/>
              <a:t>Đình</a:t>
            </a:r>
            <a:r>
              <a:rPr lang="en-US" dirty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Làm</a:t>
            </a:r>
            <a:r>
              <a:rPr lang="en-US" dirty="0" smtClean="0"/>
              <a:t> Sao </a:t>
            </a:r>
            <a:r>
              <a:rPr lang="en-US" dirty="0" err="1" smtClean="0"/>
              <a:t>Khai</a:t>
            </a:r>
            <a:r>
              <a:rPr lang="en-US" dirty="0"/>
              <a:t> </a:t>
            </a:r>
            <a:r>
              <a:rPr lang="en-US" dirty="0" err="1" smtClean="0"/>
              <a:t>Thác</a:t>
            </a:r>
            <a:r>
              <a:rPr lang="en-US" dirty="0"/>
              <a:t> </a:t>
            </a:r>
            <a:r>
              <a:rPr lang="en-US" dirty="0" err="1" smtClean="0"/>
              <a:t>Thành</a:t>
            </a:r>
            <a:r>
              <a:rPr lang="en-US" dirty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Tổng</a:t>
            </a:r>
            <a:r>
              <a:rPr lang="en-US" dirty="0" smtClean="0"/>
              <a:t> L</a:t>
            </a:r>
            <a:r>
              <a:rPr lang="vi-VN" dirty="0" smtClean="0"/>
              <a:t>ượ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ngày</a:t>
            </a:r>
            <a:r>
              <a:rPr lang="en-US" dirty="0" smtClean="0"/>
              <a:t> 3-5 </a:t>
            </a:r>
            <a:r>
              <a:rPr lang="en-US" dirty="0" err="1" smtClean="0"/>
              <a:t>tháng</a:t>
            </a:r>
            <a:r>
              <a:rPr lang="en-US" dirty="0" smtClean="0"/>
              <a:t> 8, 2017</a:t>
            </a:r>
          </a:p>
          <a:p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Dili</a:t>
            </a:r>
            <a:r>
              <a:rPr lang="en-US" dirty="0" smtClean="0"/>
              <a:t>, </a:t>
            </a:r>
            <a:r>
              <a:rPr lang="en-US" dirty="0" err="1" smtClean="0"/>
              <a:t>Đông</a:t>
            </a:r>
            <a:r>
              <a:rPr lang="en-US" dirty="0" smtClean="0"/>
              <a:t> Timor</a:t>
            </a:r>
          </a:p>
          <a:p>
            <a:r>
              <a:rPr lang="en-US" dirty="0" smtClean="0"/>
              <a:t>850 ng</a:t>
            </a:r>
            <a:r>
              <a:rPr lang="vi-VN" dirty="0" smtClean="0"/>
              <a:t>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endParaRPr lang="en-US" dirty="0" smtClean="0"/>
          </a:p>
          <a:p>
            <a:r>
              <a:rPr lang="en-US" dirty="0" err="1" smtClean="0"/>
              <a:t>Việt</a:t>
            </a:r>
            <a:r>
              <a:rPr lang="en-US" dirty="0" smtClean="0"/>
              <a:t> Nam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err="1" smtClean="0"/>
              <a:t>Phái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/>
              <a:t> </a:t>
            </a:r>
            <a:r>
              <a:rPr lang="en-US" dirty="0" smtClean="0"/>
              <a:t>46 </a:t>
            </a:r>
            <a:r>
              <a:rPr lang="en-US" dirty="0" err="1" smtClean="0"/>
              <a:t>người</a:t>
            </a:r>
            <a:endParaRPr lang="en-US" dirty="0" smtClean="0"/>
          </a:p>
          <a:p>
            <a:pPr lvl="1"/>
            <a:r>
              <a:rPr lang="en-US" dirty="0" err="1" smtClean="0"/>
              <a:t>Phái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“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” </a:t>
            </a:r>
            <a:r>
              <a:rPr lang="en-US" dirty="0" err="1" smtClean="0"/>
              <a:t>khoảng</a:t>
            </a:r>
            <a:r>
              <a:rPr lang="en-US" dirty="0" smtClean="0"/>
              <a:t> 25 </a:t>
            </a:r>
            <a:r>
              <a:rPr lang="en-US" dirty="0" err="1" smtClean="0"/>
              <a:t>người</a:t>
            </a:r>
            <a:endParaRPr lang="en-US" dirty="0" smtClean="0"/>
          </a:p>
          <a:p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ở </a:t>
            </a:r>
            <a:r>
              <a:rPr lang="en-US" dirty="0" err="1" smtClean="0"/>
              <a:t>trong</a:t>
            </a:r>
            <a:r>
              <a:rPr lang="en-US" dirty="0" smtClean="0"/>
              <a:t> n</a:t>
            </a:r>
            <a:r>
              <a:rPr lang="vi-VN" dirty="0" smtClean="0"/>
              <a:t>ướ</a:t>
            </a:r>
            <a:r>
              <a:rPr lang="en-US" dirty="0" smtClean="0"/>
              <a:t>c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4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Sách</a:t>
            </a:r>
            <a:r>
              <a:rPr lang="en-US" dirty="0" smtClean="0"/>
              <a:t> L</a:t>
            </a:r>
            <a:r>
              <a:rPr lang="vi-VN" dirty="0" smtClean="0"/>
              <a:t>ượ</a:t>
            </a:r>
            <a:r>
              <a:rPr lang="en-US" dirty="0"/>
              <a:t>c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1" y="1766143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Phân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biệt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độc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lập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quốc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doanh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Chấp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nhận</a:t>
            </a:r>
            <a:r>
              <a:rPr lang="en-US" dirty="0" smtClean="0">
                <a:solidFill>
                  <a:srgbClr val="0070C0"/>
                </a:solidFill>
              </a:rPr>
              <a:t>: “</a:t>
            </a:r>
            <a:r>
              <a:rPr lang="en-US" dirty="0" err="1" smtClean="0">
                <a:solidFill>
                  <a:srgbClr val="0070C0"/>
                </a:solidFill>
              </a:rPr>
              <a:t>quốc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doanh</a:t>
            </a:r>
            <a:r>
              <a:rPr lang="en-US" dirty="0" smtClean="0">
                <a:solidFill>
                  <a:srgbClr val="0070C0"/>
                </a:solidFill>
              </a:rPr>
              <a:t>” </a:t>
            </a:r>
            <a:r>
              <a:rPr lang="en-US" dirty="0" err="1" smtClean="0">
                <a:solidFill>
                  <a:srgbClr val="0070C0"/>
                </a:solidFill>
              </a:rPr>
              <a:t>phải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chấp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nhận</a:t>
            </a:r>
            <a:r>
              <a:rPr lang="en-US" dirty="0" smtClean="0">
                <a:solidFill>
                  <a:srgbClr val="0070C0"/>
                </a:solidFill>
              </a:rPr>
              <a:t> “</a:t>
            </a:r>
            <a:r>
              <a:rPr lang="en-US" dirty="0" err="1" smtClean="0">
                <a:solidFill>
                  <a:srgbClr val="0070C0"/>
                </a:solidFill>
              </a:rPr>
              <a:t>độc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lập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Đặt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phép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thử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ép</a:t>
            </a:r>
            <a:r>
              <a:rPr lang="en-US" dirty="0" smtClean="0">
                <a:solidFill>
                  <a:srgbClr val="0070C0"/>
                </a:solidFill>
              </a:rPr>
              <a:t> “</a:t>
            </a:r>
            <a:r>
              <a:rPr lang="en-US" dirty="0" err="1" smtClean="0">
                <a:solidFill>
                  <a:srgbClr val="0070C0"/>
                </a:solidFill>
              </a:rPr>
              <a:t>quốc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doanh</a:t>
            </a:r>
            <a:r>
              <a:rPr lang="en-US" dirty="0" smtClean="0">
                <a:solidFill>
                  <a:srgbClr val="0070C0"/>
                </a:solidFill>
              </a:rPr>
              <a:t>” </a:t>
            </a:r>
            <a:r>
              <a:rPr lang="en-US" dirty="0" err="1" smtClean="0">
                <a:solidFill>
                  <a:srgbClr val="0070C0"/>
                </a:solidFill>
              </a:rPr>
              <a:t>chọn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thái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độ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Tranh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thủ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yểm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bạn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khu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vực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quốc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tế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Tạo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môi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hỏi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kết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nối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thành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phần</a:t>
            </a:r>
            <a:r>
              <a:rPr lang="en-US" dirty="0" smtClean="0">
                <a:solidFill>
                  <a:srgbClr val="0070C0"/>
                </a:solidFill>
              </a:rPr>
              <a:t> “</a:t>
            </a:r>
            <a:r>
              <a:rPr lang="en-US" dirty="0" err="1" smtClean="0">
                <a:solidFill>
                  <a:srgbClr val="0070C0"/>
                </a:solidFill>
              </a:rPr>
              <a:t>độc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lập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Mở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một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mũi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nhọn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Tự</a:t>
            </a:r>
            <a:r>
              <a:rPr lang="en-US" dirty="0" smtClean="0">
                <a:solidFill>
                  <a:srgbClr val="0070C0"/>
                </a:solidFill>
              </a:rPr>
              <a:t> do </a:t>
            </a:r>
            <a:r>
              <a:rPr lang="en-US" dirty="0" err="1" smtClean="0">
                <a:solidFill>
                  <a:srgbClr val="0070C0"/>
                </a:solidFill>
              </a:rPr>
              <a:t>tôn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hay </a:t>
            </a:r>
            <a:r>
              <a:rPr lang="en-US" dirty="0" err="1" smtClean="0">
                <a:solidFill>
                  <a:srgbClr val="0070C0"/>
                </a:solidFill>
              </a:rPr>
              <a:t>niềm</a:t>
            </a:r>
            <a:r>
              <a:rPr lang="en-US" dirty="0" smtClean="0">
                <a:solidFill>
                  <a:srgbClr val="0070C0"/>
                </a:solidFill>
              </a:rPr>
              <a:t> tin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Tranh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chấp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Biển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Đông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Cướp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đất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Môi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sinh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4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/>
              <a:t> </a:t>
            </a:r>
            <a:r>
              <a:rPr lang="en-US" dirty="0" err="1" smtClean="0"/>
              <a:t>Thành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pic>
        <p:nvPicPr>
          <p:cNvPr id="1026" name="Picture 2" descr="https://scontent-dft4-1.xx.fbcdn.net/v/t1.0-9/13925265_10154637560098322_8402742034417366834_n.jpg?oh=9666d028c4fe778e2c4c8a508ebb4936&amp;oe=585B89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57550"/>
            <a:ext cx="3051175" cy="22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dft4-1.xx.fbcdn.net/v/t1.0-9/13939585_10205271632709578_6415760325036480183_n.jpg?oh=5940ea6ad297da424e7b0466b4b0f1cb&amp;oe=581DD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8" y="1623437"/>
            <a:ext cx="4801907" cy="32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9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https://scontent-dft4-1.xx.fbcdn.net/v/t1.0-9/13880360_1767479653498998_8636705891235088009_n.jpg?oh=643b19450ca72b6c6638caf15e3f34d5&amp;oe=5819AE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8" y="504545"/>
            <a:ext cx="6233645" cy="41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-dft4-1.xx.fbcdn.net/v/t1.0-9/13907093_10210473072728988_2033520028808128362_n.jpg?oh=50b0382a4d1bbd45a0a5f950c4228efb&amp;oe=58514C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9" y="3593396"/>
            <a:ext cx="4881949" cy="27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4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dft4-1.xx.fbcdn.net/v/t1.0-9/13962589_10205264922181819_2909798351887825544_n.jpg?oh=d7c2a8740e799c8a1d55f08b7c044336&amp;oe=581BC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6" y="834308"/>
            <a:ext cx="7847293" cy="52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2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dft4-1.xx.fbcdn.net/v/t1.0-9/13882517_1767848300128800_6302488927756820317_n.jpg?oh=b684f065197ed3c9658625c1f60f3cce&amp;oe=581C2B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7" y="726142"/>
            <a:ext cx="7754049" cy="51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6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dft4-1.xx.fbcdn.net/v/t1.0-9/13921196_1767047313542232_5787018363783968849_n.jpg?oh=5ad39574111963392277a745177f4bb2&amp;oe=582441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820"/>
            <a:ext cx="9144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4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Nghị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Do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hay </a:t>
            </a:r>
            <a:r>
              <a:rPr lang="en-US" dirty="0" err="1" smtClean="0"/>
              <a:t>Niềm</a:t>
            </a:r>
            <a:r>
              <a:rPr lang="en-US" dirty="0" smtClean="0"/>
              <a:t> Tin ở </a:t>
            </a:r>
            <a:r>
              <a:rPr lang="en-US" dirty="0" err="1" smtClean="0"/>
              <a:t>Đông</a:t>
            </a:r>
            <a:r>
              <a:rPr lang="en-US" dirty="0" smtClean="0"/>
              <a:t> Nam Á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1" y="2261907"/>
            <a:ext cx="8244814" cy="33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485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177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Hội Nghị XHDS ASEAN Diễn Đàn Người Dân ASEAN (ACSC/APF) Phân Tích</vt:lpstr>
      <vt:lpstr>Tổng Lược</vt:lpstr>
      <vt:lpstr>Sách Lược Nào?</vt:lpstr>
      <vt:lpstr>Các Thành Quả</vt:lpstr>
      <vt:lpstr>PowerPoint Presentation</vt:lpstr>
      <vt:lpstr>PowerPoint Presentation</vt:lpstr>
      <vt:lpstr>PowerPoint Presentation</vt:lpstr>
      <vt:lpstr>PowerPoint Presentation</vt:lpstr>
      <vt:lpstr>Hội Nghị Tự Do Tôn Giáo hay Niềm Tin ở Đông Nam Á</vt:lpstr>
      <vt:lpstr>Làm Sao Khai Thác Thành Quả?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Hội Nghị XHDS ASEAN Diễn Đàn Người Dân ASEAN (ACSC/APF) Phân Tích</dc:title>
  <dc:creator>thangphuong</dc:creator>
  <cp:lastModifiedBy>Thang D. Nguyen</cp:lastModifiedBy>
  <cp:revision>11</cp:revision>
  <dcterms:created xsi:type="dcterms:W3CDTF">2015-05-05T02:11:02Z</dcterms:created>
  <dcterms:modified xsi:type="dcterms:W3CDTF">2016-08-10T21:33:43Z</dcterms:modified>
</cp:coreProperties>
</file>