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9" r:id="rId4"/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1" autoAdjust="0"/>
    <p:restoredTop sz="94660"/>
  </p:normalViewPr>
  <p:slideViewPr>
    <p:cSldViewPr snapToGrid="0">
      <p:cViewPr>
        <p:scale>
          <a:sx n="76" d="100"/>
          <a:sy n="76" d="100"/>
        </p:scale>
        <p:origin x="-30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6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29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99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73075"/>
            <a:ext cx="10871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11200" y="1828800"/>
            <a:ext cx="10871200" cy="4038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35FF-9AF1-4109-8988-0B05754B35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56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0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5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5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3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8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9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0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85997-AA29-49C0-87F3-D371C705DC8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93C70-6828-4B49-83BF-A639EFB211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832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Tránh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endParaRPr lang="en-US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43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lúc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, </a:t>
            </a:r>
            <a:r>
              <a:rPr lang="en-US" dirty="0" err="1" smtClean="0"/>
              <a:t>chúng</a:t>
            </a:r>
            <a:r>
              <a:rPr lang="en-US" dirty="0" smtClean="0"/>
              <a:t> ta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khẳng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nhắc</a:t>
            </a:r>
            <a:r>
              <a:rPr lang="en-US" dirty="0" smtClean="0"/>
              <a:t> </a:t>
            </a:r>
            <a:r>
              <a:rPr lang="en-US" dirty="0" err="1" smtClean="0"/>
              <a:t>nhở</a:t>
            </a:r>
            <a:endParaRPr lang="en-US" dirty="0" smtClean="0"/>
          </a:p>
          <a:p>
            <a:pPr lvl="1"/>
            <a:r>
              <a:rPr lang="en-US" dirty="0" err="1" smtClean="0"/>
              <a:t>Sòng</a:t>
            </a:r>
            <a:r>
              <a:rPr lang="en-US" dirty="0" smtClean="0"/>
              <a:t> </a:t>
            </a:r>
            <a:r>
              <a:rPr lang="en-US" dirty="0" err="1" smtClean="0"/>
              <a:t>phẳng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endParaRPr lang="en-US" dirty="0" smtClean="0"/>
          </a:p>
          <a:p>
            <a:pPr lvl="1"/>
            <a:r>
              <a:rPr lang="en-US" dirty="0" smtClean="0"/>
              <a:t>Minh </a:t>
            </a:r>
            <a:r>
              <a:rPr lang="en-US" dirty="0" err="1" smtClean="0"/>
              <a:t>bạch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lập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xử</a:t>
            </a:r>
            <a:endParaRPr lang="en-US" dirty="0" smtClean="0"/>
          </a:p>
          <a:p>
            <a:pPr lvl="1"/>
            <a:r>
              <a:rPr lang="en-US" dirty="0" err="1" smtClean="0"/>
              <a:t>Tránh</a:t>
            </a:r>
            <a:r>
              <a:rPr lang="en-US" dirty="0" smtClean="0"/>
              <a:t> </a:t>
            </a:r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phạm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,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lệch</a:t>
            </a:r>
            <a:r>
              <a:rPr lang="en-US" dirty="0" smtClean="0"/>
              <a:t> </a:t>
            </a:r>
            <a:r>
              <a:rPr lang="en-US" dirty="0" err="1" smtClean="0"/>
              <a:t>hướng</a:t>
            </a:r>
            <a:r>
              <a:rPr lang="en-US" dirty="0" smtClean="0"/>
              <a:t>,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/>
              <a:t> </a:t>
            </a:r>
            <a:r>
              <a:rPr lang="en-US" dirty="0" smtClean="0"/>
              <a:t>hay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cuốn</a:t>
            </a:r>
            <a:r>
              <a:rPr lang="en-US" dirty="0" smtClean="0"/>
              <a:t> </a:t>
            </a:r>
            <a:r>
              <a:rPr lang="en-US" dirty="0" err="1" smtClean="0"/>
              <a:t>hút</a:t>
            </a:r>
            <a:r>
              <a:rPr lang="en-US" smtClean="0"/>
              <a:t> 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62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h</a:t>
            </a:r>
            <a:r>
              <a:rPr lang="en-US" dirty="0" err="1" smtClean="0"/>
              <a:t>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mắt</a:t>
            </a:r>
            <a:r>
              <a:rPr lang="en-US" dirty="0" smtClean="0"/>
              <a:t> VÀ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 </a:t>
            </a:r>
            <a:r>
              <a:rPr lang="en-US" dirty="0" err="1" smtClean="0"/>
              <a:t>gì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err="1" smtClean="0"/>
              <a:t>mục</a:t>
            </a:r>
            <a:r>
              <a:rPr lang="en-US" smtClean="0"/>
              <a:t> </a:t>
            </a:r>
            <a:r>
              <a:rPr lang="en-US" smtClean="0"/>
              <a:t>tiêu;</a:t>
            </a:r>
            <a:endParaRPr lang="en-US" dirty="0" smtClean="0"/>
          </a:p>
          <a:p>
            <a:r>
              <a:rPr lang="en-US" dirty="0" err="1" smtClean="0"/>
              <a:t>kêu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tác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đạt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chính</a:t>
            </a:r>
            <a:r>
              <a:rPr lang="en-US" dirty="0" smtClean="0"/>
              <a:t> </a:t>
            </a:r>
            <a:r>
              <a:rPr lang="en-US" dirty="0" err="1" smtClean="0"/>
              <a:t>họ</a:t>
            </a:r>
            <a:r>
              <a:rPr lang="en-US" dirty="0" smtClean="0"/>
              <a:t> </a:t>
            </a:r>
            <a:r>
              <a:rPr lang="en-US" dirty="0" err="1" smtClean="0"/>
              <a:t>kiểm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err="1" smtClean="0"/>
              <a:t>thẩm</a:t>
            </a:r>
            <a:r>
              <a:rPr lang="en-US" smtClean="0"/>
              <a:t> </a:t>
            </a:r>
            <a:r>
              <a:rPr lang="en-US" smtClean="0"/>
              <a:t>định;</a:t>
            </a:r>
            <a:endParaRPr lang="en-US" dirty="0" smtClean="0"/>
          </a:p>
          <a:p>
            <a:r>
              <a:rPr lang="en-US" smtClean="0"/>
              <a:t>xem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</a:t>
            </a:r>
            <a:r>
              <a:rPr lang="en-US" dirty="0" err="1" smtClean="0"/>
              <a:t>hoạch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, </a:t>
            </a:r>
            <a:r>
              <a:rPr lang="en-US" dirty="0" err="1" smtClean="0"/>
              <a:t>biểu</a:t>
            </a:r>
            <a:r>
              <a:rPr lang="en-US" dirty="0" smtClean="0"/>
              <a:t> </a:t>
            </a:r>
            <a:r>
              <a:rPr lang="en-US" dirty="0" err="1" smtClean="0"/>
              <a:t>đồ</a:t>
            </a:r>
            <a:r>
              <a:rPr lang="en-US" dirty="0" smtClean="0"/>
              <a:t> </a:t>
            </a:r>
            <a:r>
              <a:rPr lang="en-US" dirty="0" err="1" smtClean="0"/>
              <a:t>chuyển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</a:t>
            </a:r>
            <a:r>
              <a:rPr lang="en-US" err="1" smtClean="0"/>
              <a:t>hình</a:t>
            </a:r>
            <a:r>
              <a:rPr lang="en-US" smtClean="0"/>
              <a:t> </a:t>
            </a:r>
            <a:r>
              <a:rPr lang="en-US" smtClean="0"/>
              <a:t>lôgích;</a:t>
            </a:r>
            <a:endParaRPr lang="en-US" dirty="0" smtClean="0"/>
          </a:p>
          <a:p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bố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, </a:t>
            </a:r>
            <a:r>
              <a:rPr lang="en-US" dirty="0" err="1" smtClean="0"/>
              <a:t>tuyên</a:t>
            </a:r>
            <a:r>
              <a:rPr lang="en-US" dirty="0" smtClean="0"/>
              <a:t> </a:t>
            </a:r>
            <a:r>
              <a:rPr lang="en-US" dirty="0" err="1" smtClean="0"/>
              <a:t>ngôn</a:t>
            </a:r>
            <a:r>
              <a:rPr lang="en-US" dirty="0" smtClean="0"/>
              <a:t> </a:t>
            </a:r>
            <a:r>
              <a:rPr lang="en-US" dirty="0" err="1" smtClean="0"/>
              <a:t>sứ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, </a:t>
            </a:r>
            <a:r>
              <a:rPr lang="en-US" dirty="0" err="1" smtClean="0"/>
              <a:t>bảng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err="1" smtClean="0"/>
              <a:t>chức</a:t>
            </a:r>
            <a:r>
              <a:rPr lang="en-US" smtClean="0"/>
              <a:t> </a:t>
            </a:r>
            <a:r>
              <a:rPr lang="en-US" smtClean="0"/>
              <a:t>năng;</a:t>
            </a:r>
            <a:endParaRPr lang="en-US" dirty="0" smtClean="0"/>
          </a:p>
          <a:p>
            <a:r>
              <a:rPr lang="en-US" dirty="0" err="1" smtClean="0"/>
              <a:t>kêu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đoản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mình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tượng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err="1" smtClean="0"/>
              <a:t>kêu</a:t>
            </a:r>
            <a:r>
              <a:rPr lang="en-US" smtClean="0"/>
              <a:t> </a:t>
            </a:r>
            <a:r>
              <a:rPr lang="en-US" smtClean="0"/>
              <a:t>gọi;</a:t>
            </a:r>
            <a:endParaRPr lang="en-US" dirty="0" smtClean="0"/>
          </a:p>
          <a:p>
            <a:r>
              <a:rPr lang="en-US" dirty="0" err="1" smtClean="0"/>
              <a:t>phí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,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sức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nằm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err="1" smtClean="0"/>
              <a:t>kế</a:t>
            </a:r>
            <a:r>
              <a:rPr lang="en-US" smtClean="0"/>
              <a:t> </a:t>
            </a:r>
            <a:r>
              <a:rPr lang="en-US" smtClean="0"/>
              <a:t>hoạch;</a:t>
            </a:r>
            <a:endParaRPr lang="en-US" dirty="0" smtClean="0"/>
          </a:p>
          <a:p>
            <a:r>
              <a:rPr lang="en-US" dirty="0" err="1"/>
              <a:t>t</a:t>
            </a:r>
            <a:r>
              <a:rPr lang="en-US" dirty="0" err="1" smtClean="0"/>
              <a:t>uyển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rõ</a:t>
            </a:r>
            <a:r>
              <a:rPr lang="en-US" dirty="0" smtClean="0"/>
              <a:t> </a:t>
            </a:r>
            <a:r>
              <a:rPr lang="en-US" dirty="0" err="1" smtClean="0"/>
              <a:t>ràng</a:t>
            </a:r>
            <a:r>
              <a:rPr lang="en-US" dirty="0" smtClean="0"/>
              <a:t> </a:t>
            </a:r>
            <a:r>
              <a:rPr lang="en-US" err="1" smtClean="0"/>
              <a:t>cho</a:t>
            </a:r>
            <a:r>
              <a:rPr lang="en-US" smtClean="0"/>
              <a:t> </a:t>
            </a:r>
            <a:r>
              <a:rPr lang="en-US" smtClean="0"/>
              <a:t>họ.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057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0209"/>
            <a:ext cx="10515600" cy="751561"/>
          </a:xfrm>
        </p:spPr>
        <p:txBody>
          <a:bodyPr/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814192"/>
            <a:ext cx="10515600" cy="58246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mtClean="0"/>
              <a:t>Tôi sẽ không:</a:t>
            </a:r>
          </a:p>
          <a:p>
            <a:pPr>
              <a:buFontTx/>
              <a:buChar char="-"/>
            </a:pPr>
            <a:r>
              <a:rPr lang="en-US" smtClean="0"/>
              <a:t>Hợp tác với các tổ chức liên quan đến chính trị. </a:t>
            </a:r>
          </a:p>
          <a:p>
            <a:pPr>
              <a:buFontTx/>
              <a:buChar char="-"/>
            </a:pPr>
            <a:r>
              <a:rPr lang="en-US" smtClean="0"/>
              <a:t>Tham gia các đảng phái chính trị</a:t>
            </a:r>
          </a:p>
          <a:p>
            <a:pPr>
              <a:buFontTx/>
              <a:buChar char="-"/>
            </a:pPr>
            <a:r>
              <a:rPr lang="en-US" smtClean="0"/>
              <a:t>Gian dối đối với những người cùng tổ chức</a:t>
            </a:r>
          </a:p>
          <a:p>
            <a:pPr>
              <a:buFontTx/>
              <a:buChar char="-"/>
            </a:pPr>
            <a:r>
              <a:rPr lang="en-US"/>
              <a:t>H</a:t>
            </a:r>
            <a:r>
              <a:rPr lang="en-US" smtClean="0"/>
              <a:t>ành động đi ngoài mục tiêu đã đề ra</a:t>
            </a:r>
          </a:p>
          <a:p>
            <a:pPr>
              <a:buFontTx/>
              <a:buChar char="-"/>
            </a:pPr>
            <a:r>
              <a:rPr lang="en-US" smtClean="0"/>
              <a:t>Làm việc mà không có kế hoạch rõ ràng</a:t>
            </a:r>
          </a:p>
          <a:p>
            <a:pPr>
              <a:buFontTx/>
              <a:buChar char="-"/>
            </a:pPr>
            <a:r>
              <a:rPr lang="en-US" smtClean="0"/>
              <a:t>Hợp tác với các tổ chức hoạt động chính trị</a:t>
            </a:r>
          </a:p>
          <a:p>
            <a:pPr>
              <a:buFontTx/>
              <a:buChar char="-"/>
            </a:pPr>
            <a:r>
              <a:rPr lang="en-US" smtClean="0"/>
              <a:t>Tham gia các tổ chức không rõ ràng, không kế hoạch.</a:t>
            </a:r>
          </a:p>
          <a:p>
            <a:pPr>
              <a:buFontTx/>
              <a:buChar char="-"/>
            </a:pPr>
            <a:r>
              <a:rPr lang="en-US" smtClean="0"/>
              <a:t>Tham gia các tổ chức quốc doanh hay các tổ chức không có mục tiêu</a:t>
            </a:r>
          </a:p>
          <a:p>
            <a:pPr>
              <a:buFontTx/>
              <a:buChar char="-"/>
            </a:pPr>
            <a:r>
              <a:rPr lang="en-US"/>
              <a:t>T</a:t>
            </a:r>
            <a:r>
              <a:rPr lang="en-US" smtClean="0"/>
              <a:t>ham gia các hoạt động bạo lực của các tổ chức, đảng phái</a:t>
            </a:r>
          </a:p>
          <a:p>
            <a:pPr>
              <a:buFontTx/>
              <a:buChar char="-"/>
            </a:pPr>
            <a:r>
              <a:rPr lang="en-US" smtClean="0"/>
              <a:t>Tham gia các tổ chức không mang lại lợi ích cho cộng đồng và dân tộc</a:t>
            </a:r>
          </a:p>
          <a:p>
            <a:pPr>
              <a:buFontTx/>
              <a:buChar char="-"/>
            </a:pPr>
            <a:r>
              <a:rPr lang="en-US"/>
              <a:t>T</a:t>
            </a:r>
            <a:r>
              <a:rPr lang="en-US" smtClean="0"/>
              <a:t>ham gia với những người thiếu kinh nghiệm và không đủ năng lực</a:t>
            </a:r>
          </a:p>
          <a:p>
            <a:pPr>
              <a:buFontTx/>
              <a:buChar char="-"/>
            </a:pPr>
            <a:r>
              <a:rPr lang="en-US" smtClean="0"/>
              <a:t>Cổ xúy thù hận, chia rẽ, bạo động. </a:t>
            </a:r>
          </a:p>
          <a:p>
            <a:pPr>
              <a:buFontTx/>
              <a:buChar char="-"/>
            </a:pPr>
            <a:r>
              <a:rPr lang="en-US" smtClean="0"/>
              <a:t>Có hành vi gây nguy hiểm cho mình và những người cùng tổ chức</a:t>
            </a:r>
          </a:p>
          <a:p>
            <a:pPr>
              <a:buFontTx/>
              <a:buChar char="-"/>
            </a:pPr>
            <a:r>
              <a:rPr lang="en-US" smtClean="0"/>
              <a:t>Đi ngược lại các giá trị đạo đức cốt lõi của mình</a:t>
            </a:r>
          </a:p>
          <a:p>
            <a:pPr>
              <a:buFontTx/>
              <a:buChar char="-"/>
            </a:pPr>
            <a:endParaRPr lang="en-US" smtClean="0"/>
          </a:p>
          <a:p>
            <a:pPr>
              <a:buFontTx/>
              <a:buChar char="-"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346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405</Words>
  <Application>Microsoft Office PowerPoint</Application>
  <PresentationFormat>Custom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Những Điều Tuyệt Đối Tránh Không Làm</vt:lpstr>
      <vt:lpstr>Những điều tuyệt đối không làm</vt:lpstr>
      <vt:lpstr>Tôi sẽ không…</vt:lpstr>
      <vt:lpstr>Bài Tập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Sách Lược Đến Hành Động  Chiến Thuật</dc:title>
  <dc:creator>thangphuong</dc:creator>
  <cp:lastModifiedBy>A</cp:lastModifiedBy>
  <cp:revision>45</cp:revision>
  <dcterms:created xsi:type="dcterms:W3CDTF">2015-06-22T18:25:36Z</dcterms:created>
  <dcterms:modified xsi:type="dcterms:W3CDTF">2016-07-12T03:53:23Z</dcterms:modified>
</cp:coreProperties>
</file>