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78" d="100"/>
          <a:sy n="78" d="100"/>
        </p:scale>
        <p:origin x="-84" y="-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2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147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7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504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784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55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305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247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48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93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8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79053-43BF-4EC7-9D30-304E74E3D0BD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76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053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lõi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xã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trọng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 </a:t>
            </a:r>
            <a:r>
              <a:rPr lang="en-US" dirty="0" err="1" smtClean="0"/>
              <a:t>xã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?</a:t>
            </a:r>
          </a:p>
          <a:p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xã</a:t>
            </a:r>
            <a:r>
              <a:rPr lang="en-US" dirty="0"/>
              <a:t> </a:t>
            </a:r>
            <a:r>
              <a:rPr lang="en-US" dirty="0" err="1"/>
              <a:t>hội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961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 &amp; 2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Quý</a:t>
            </a:r>
            <a:r>
              <a:rPr lang="en-US" dirty="0" smtClean="0"/>
              <a:t> 1: </a:t>
            </a:r>
            <a:r>
              <a:rPr lang="en-US" dirty="0" err="1" smtClean="0"/>
              <a:t>Các</a:t>
            </a:r>
            <a:r>
              <a:rPr lang="en-US" dirty="0" smtClean="0"/>
              <a:t> b</a:t>
            </a:r>
            <a:r>
              <a:rPr lang="vi-VN" dirty="0" smtClean="0"/>
              <a:t>ướ</a:t>
            </a:r>
            <a:r>
              <a:rPr lang="en-US" dirty="0" smtClean="0"/>
              <a:t>c </a:t>
            </a:r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t</a:t>
            </a:r>
            <a:r>
              <a:rPr lang="vi-VN" dirty="0" smtClean="0"/>
              <a:t>ượ</a:t>
            </a:r>
            <a:r>
              <a:rPr lang="en-US" dirty="0" smtClean="0"/>
              <a:t>ng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tầm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 --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--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 smtClean="0"/>
          </a:p>
          <a:p>
            <a:r>
              <a:rPr lang="en-US" dirty="0" err="1" smtClean="0"/>
              <a:t>Quý</a:t>
            </a:r>
            <a:r>
              <a:rPr lang="en-US" dirty="0" smtClean="0"/>
              <a:t> 2: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/>
              <a:t>Truy</a:t>
            </a:r>
            <a:r>
              <a:rPr lang="en-US" dirty="0"/>
              <a:t> </a:t>
            </a:r>
            <a:r>
              <a:rPr lang="en-US" dirty="0" err="1"/>
              <a:t>gốc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-- </a:t>
            </a:r>
            <a:r>
              <a:rPr lang="en-US" dirty="0" err="1"/>
              <a:t>cây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thuyết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yếu</a:t>
            </a:r>
            <a:r>
              <a:rPr lang="en-US" dirty="0"/>
              <a:t> </a:t>
            </a:r>
            <a:r>
              <a:rPr lang="en-US" dirty="0" err="1"/>
              <a:t>tố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 h</a:t>
            </a:r>
            <a:r>
              <a:rPr lang="vi-VN" dirty="0"/>
              <a:t>ưở</a:t>
            </a:r>
            <a:r>
              <a:rPr lang="en-US" dirty="0" err="1"/>
              <a:t>ng</a:t>
            </a:r>
            <a:r>
              <a:rPr lang="en-US" dirty="0"/>
              <a:t> – s</a:t>
            </a:r>
            <a:r>
              <a:rPr lang="vi-VN" dirty="0"/>
              <a:t>ơ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đổi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/>
              <a:t>Ấn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sách</a:t>
            </a:r>
            <a:r>
              <a:rPr lang="en-US" dirty="0"/>
              <a:t> l</a:t>
            </a:r>
            <a:r>
              <a:rPr lang="vi-VN" dirty="0"/>
              <a:t>ượ</a:t>
            </a:r>
            <a:r>
              <a:rPr lang="en-US" dirty="0"/>
              <a:t>c </a:t>
            </a:r>
            <a:r>
              <a:rPr lang="en-US" dirty="0" err="1"/>
              <a:t>để</a:t>
            </a:r>
            <a:r>
              <a:rPr lang="en-US" dirty="0"/>
              <a:t> 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yếu</a:t>
            </a:r>
            <a:r>
              <a:rPr lang="en-US" dirty="0"/>
              <a:t> </a:t>
            </a:r>
            <a:r>
              <a:rPr lang="en-US" dirty="0" err="1"/>
              <a:t>tố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 h</a:t>
            </a:r>
            <a:r>
              <a:rPr lang="vi-VN" dirty="0"/>
              <a:t>ưở</a:t>
            </a:r>
            <a:r>
              <a:rPr lang="en-US" dirty="0" err="1"/>
              <a:t>ng</a:t>
            </a:r>
            <a:r>
              <a:rPr lang="en-US" dirty="0"/>
              <a:t> – </a:t>
            </a:r>
            <a:r>
              <a:rPr lang="en-US" dirty="0" err="1"/>
              <a:t>mô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 smtClean="0"/>
              <a:t>lô-gích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Ph</a:t>
            </a:r>
            <a:r>
              <a:rPr lang="vi-VN" dirty="0" smtClean="0"/>
              <a:t>ươ</a:t>
            </a:r>
            <a:r>
              <a:rPr lang="en-US" dirty="0" smtClean="0"/>
              <a:t>ng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mốc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 –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bổ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–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nhiệm</a:t>
            </a:r>
            <a:r>
              <a:rPr lang="en-US" dirty="0"/>
              <a:t> </a:t>
            </a:r>
            <a:r>
              <a:rPr lang="en-US" dirty="0" err="1"/>
              <a:t>vụ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28919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&amp; 4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Triển</a:t>
            </a:r>
            <a:r>
              <a:rPr lang="en-US" dirty="0"/>
              <a:t> </a:t>
            </a:r>
            <a:r>
              <a:rPr lang="en-US" dirty="0" err="1"/>
              <a:t>khai</a:t>
            </a:r>
            <a:r>
              <a:rPr lang="en-US" dirty="0"/>
              <a:t> </a:t>
            </a:r>
            <a:r>
              <a:rPr lang="en-US" dirty="0" err="1"/>
              <a:t>ph</a:t>
            </a:r>
            <a:r>
              <a:rPr lang="vi-VN" dirty="0"/>
              <a:t>ươ</a:t>
            </a:r>
            <a:r>
              <a:rPr lang="en-US" dirty="0" err="1"/>
              <a:t>ng</a:t>
            </a:r>
            <a:r>
              <a:rPr lang="en-US" dirty="0"/>
              <a:t> </a:t>
            </a:r>
            <a:r>
              <a:rPr lang="en-US" dirty="0" err="1"/>
              <a:t>án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vi-VN" dirty="0"/>
              <a:t>độ</a:t>
            </a:r>
            <a:r>
              <a:rPr lang="en-US" dirty="0" err="1"/>
              <a:t>ng</a:t>
            </a:r>
            <a:r>
              <a:rPr lang="en-US" dirty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Quý</a:t>
            </a:r>
            <a:r>
              <a:rPr lang="en-US" dirty="0" smtClean="0"/>
              <a:t> 3: </a:t>
            </a:r>
            <a:r>
              <a:rPr lang="en-US" dirty="0" err="1" smtClean="0"/>
              <a:t>Sẵn</a:t>
            </a:r>
            <a:r>
              <a:rPr lang="en-US" dirty="0" smtClean="0"/>
              <a:t> </a:t>
            </a:r>
            <a:r>
              <a:rPr lang="en-US" dirty="0" err="1" smtClean="0"/>
              <a:t>sàng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Quý</a:t>
            </a:r>
            <a:r>
              <a:rPr lang="en-US" dirty="0" smtClean="0"/>
              <a:t> 4: </a:t>
            </a:r>
            <a:r>
              <a:rPr lang="en-US" dirty="0" err="1" smtClean="0"/>
              <a:t>Bắt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Thứ</a:t>
            </a:r>
            <a:r>
              <a:rPr lang="en-US" dirty="0" smtClean="0"/>
              <a:t> Ba: </a:t>
            </a:r>
            <a:r>
              <a:rPr lang="en-US" dirty="0" err="1" smtClean="0"/>
              <a:t>Giảng</a:t>
            </a:r>
            <a:r>
              <a:rPr lang="en-US" dirty="0" smtClean="0"/>
              <a:t> </a:t>
            </a:r>
            <a:r>
              <a:rPr lang="en-US" dirty="0" err="1" smtClean="0"/>
              <a:t>huấn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Thứ</a:t>
            </a:r>
            <a:r>
              <a:rPr lang="en-US" dirty="0" smtClean="0"/>
              <a:t> </a:t>
            </a:r>
            <a:r>
              <a:rPr lang="en-US" dirty="0" err="1" smtClean="0"/>
              <a:t>Năm</a:t>
            </a:r>
            <a:r>
              <a:rPr lang="en-US" dirty="0" smtClean="0"/>
              <a:t>: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Có</a:t>
            </a:r>
            <a:r>
              <a:rPr lang="en-US" dirty="0" smtClean="0"/>
              <a:t> 3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3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:</a:t>
            </a:r>
          </a:p>
          <a:p>
            <a:pPr>
              <a:buFontTx/>
              <a:buChar char="-"/>
            </a:pPr>
            <a:r>
              <a:rPr lang="en-US" dirty="0" err="1" smtClean="0"/>
              <a:t>Cộng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Hmong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Dương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Phụ</a:t>
            </a:r>
            <a:r>
              <a:rPr lang="en-US" dirty="0" smtClean="0"/>
              <a:t> </a:t>
            </a:r>
            <a:r>
              <a:rPr lang="en-US" dirty="0" err="1" smtClean="0"/>
              <a:t>Nữ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Việt</a:t>
            </a:r>
            <a:r>
              <a:rPr lang="en-US" dirty="0" smtClean="0"/>
              <a:t> Nam</a:t>
            </a:r>
          </a:p>
          <a:p>
            <a:pPr>
              <a:buFontTx/>
              <a:buChar char="-"/>
            </a:pPr>
            <a:r>
              <a:rPr lang="en-US" dirty="0" err="1" smtClean="0"/>
              <a:t>Cộng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Cao </a:t>
            </a:r>
            <a:r>
              <a:rPr lang="en-US" dirty="0" err="1" smtClean="0"/>
              <a:t>Đài</a:t>
            </a:r>
            <a:r>
              <a:rPr lang="en-US" dirty="0" smtClean="0"/>
              <a:t> </a:t>
            </a:r>
            <a:r>
              <a:rPr lang="en-US" dirty="0" err="1" smtClean="0"/>
              <a:t>độc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354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huấn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Thu </a:t>
            </a:r>
            <a:r>
              <a:rPr lang="en-US" dirty="0" err="1" smtClean="0"/>
              <a:t>phục</a:t>
            </a:r>
            <a:r>
              <a:rPr lang="en-US" dirty="0"/>
              <a:t> </a:t>
            </a:r>
            <a:r>
              <a:rPr lang="en-US" dirty="0" err="1" smtClean="0"/>
              <a:t>sự</a:t>
            </a:r>
            <a:r>
              <a:rPr lang="en-US" dirty="0"/>
              <a:t> </a:t>
            </a:r>
            <a:r>
              <a:rPr lang="en-US" dirty="0" err="1" smtClean="0"/>
              <a:t>ủng</a:t>
            </a:r>
            <a:r>
              <a:rPr lang="en-US" dirty="0"/>
              <a:t> </a:t>
            </a:r>
            <a:r>
              <a:rPr lang="en-US" dirty="0" err="1" smtClean="0"/>
              <a:t>hộ</a:t>
            </a:r>
            <a:r>
              <a:rPr lang="en-US" dirty="0" smtClean="0"/>
              <a:t> -- </a:t>
            </a:r>
            <a:r>
              <a:rPr lang="en-US" dirty="0" err="1" smtClean="0"/>
              <a:t>kỹ</a:t>
            </a:r>
            <a:r>
              <a:rPr lang="en-US" dirty="0" smtClean="0"/>
              <a:t> n</a:t>
            </a:r>
            <a:r>
              <a:rPr lang="vi-VN" dirty="0" smtClean="0"/>
              <a:t>ă</a:t>
            </a:r>
            <a:r>
              <a:rPr lang="en-US" dirty="0" err="1" smtClean="0"/>
              <a:t>ng</a:t>
            </a:r>
            <a:r>
              <a:rPr lang="en-US" dirty="0"/>
              <a:t> “</a:t>
            </a:r>
            <a:r>
              <a:rPr lang="en-US" dirty="0" err="1" smtClean="0"/>
              <a:t>chào</a:t>
            </a:r>
            <a:r>
              <a:rPr lang="en-US" dirty="0"/>
              <a:t> </a:t>
            </a:r>
            <a:r>
              <a:rPr lang="en-US" dirty="0" err="1" smtClean="0"/>
              <a:t>hàng</a:t>
            </a:r>
            <a:r>
              <a:rPr lang="en-US" dirty="0" smtClean="0"/>
              <a:t>”</a:t>
            </a:r>
          </a:p>
          <a:p>
            <a:endParaRPr lang="en-US" dirty="0" smtClean="0"/>
          </a:p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endParaRPr lang="en-US" dirty="0" smtClean="0"/>
          </a:p>
          <a:p>
            <a:pPr lvl="1"/>
            <a:r>
              <a:rPr lang="en-US" dirty="0" err="1" smtClean="0"/>
              <a:t>Vốn</a:t>
            </a:r>
            <a:r>
              <a:rPr lang="en-US" dirty="0"/>
              <a:t> </a:t>
            </a:r>
            <a:r>
              <a:rPr lang="en-US" dirty="0" err="1" smtClean="0"/>
              <a:t>tài</a:t>
            </a:r>
            <a:r>
              <a:rPr lang="en-US" dirty="0"/>
              <a:t> </a:t>
            </a:r>
            <a:r>
              <a:rPr lang="en-US" dirty="0" err="1" smtClean="0"/>
              <a:t>chính</a:t>
            </a:r>
            <a:r>
              <a:rPr lang="en-US" dirty="0"/>
              <a:t> -- </a:t>
            </a:r>
            <a:r>
              <a:rPr lang="en-US" dirty="0" err="1" smtClean="0"/>
              <a:t>quản</a:t>
            </a:r>
            <a:r>
              <a:rPr lang="en-US" dirty="0"/>
              <a:t> </a:t>
            </a:r>
            <a:r>
              <a:rPr lang="en-US" dirty="0" err="1" smtClean="0"/>
              <a:t>lý</a:t>
            </a:r>
            <a:r>
              <a:rPr lang="en-US" dirty="0"/>
              <a:t> </a:t>
            </a:r>
            <a:r>
              <a:rPr lang="en-US" dirty="0" err="1" smtClean="0"/>
              <a:t>và</a:t>
            </a:r>
            <a:r>
              <a:rPr lang="en-US" dirty="0"/>
              <a:t> </a:t>
            </a:r>
            <a:r>
              <a:rPr lang="en-US" dirty="0" err="1" smtClean="0"/>
              <a:t>phát</a:t>
            </a:r>
            <a:r>
              <a:rPr lang="en-US" dirty="0"/>
              <a:t> </a:t>
            </a:r>
            <a:r>
              <a:rPr lang="en-US" dirty="0" err="1" smtClean="0"/>
              <a:t>triển</a:t>
            </a:r>
            <a:endParaRPr lang="en-US" dirty="0" smtClean="0"/>
          </a:p>
          <a:p>
            <a:pPr lvl="1"/>
            <a:r>
              <a:rPr lang="en-US" dirty="0" err="1" smtClean="0"/>
              <a:t>Vốn</a:t>
            </a:r>
            <a:r>
              <a:rPr lang="en-US" dirty="0" smtClean="0"/>
              <a:t> con </a:t>
            </a:r>
            <a:r>
              <a:rPr lang="en-US" dirty="0" err="1" smtClean="0"/>
              <a:t>ng</a:t>
            </a:r>
            <a:r>
              <a:rPr lang="vi-VN" dirty="0" smtClean="0"/>
              <a:t>ườ</a:t>
            </a:r>
            <a:r>
              <a:rPr lang="en-US" dirty="0"/>
              <a:t>i -- </a:t>
            </a:r>
            <a:r>
              <a:rPr lang="en-US" dirty="0" err="1" smtClean="0"/>
              <a:t>quản</a:t>
            </a:r>
            <a:r>
              <a:rPr lang="en-US" dirty="0"/>
              <a:t> </a:t>
            </a:r>
            <a:r>
              <a:rPr lang="en-US" dirty="0" err="1" smtClean="0"/>
              <a:t>lý</a:t>
            </a:r>
            <a:r>
              <a:rPr lang="en-US" dirty="0"/>
              <a:t> </a:t>
            </a:r>
            <a:r>
              <a:rPr lang="en-US" dirty="0" err="1" smtClean="0"/>
              <a:t>và</a:t>
            </a:r>
            <a:r>
              <a:rPr lang="en-US" dirty="0"/>
              <a:t> </a:t>
            </a:r>
            <a:r>
              <a:rPr lang="en-US" dirty="0" err="1" smtClean="0"/>
              <a:t>phát</a:t>
            </a:r>
            <a:r>
              <a:rPr lang="en-US" dirty="0"/>
              <a:t> </a:t>
            </a:r>
            <a:r>
              <a:rPr lang="en-US" dirty="0" err="1" smtClean="0"/>
              <a:t>triển</a:t>
            </a:r>
            <a:endParaRPr lang="en-US" dirty="0" smtClean="0"/>
          </a:p>
          <a:p>
            <a:pPr lvl="1"/>
            <a:r>
              <a:rPr lang="en-US" dirty="0" err="1" smtClean="0"/>
              <a:t>Vốn</a:t>
            </a:r>
            <a:r>
              <a:rPr lang="en-US" dirty="0" smtClean="0"/>
              <a:t> </a:t>
            </a:r>
            <a:r>
              <a:rPr lang="en-US" dirty="0"/>
              <a:t>tri </a:t>
            </a:r>
            <a:r>
              <a:rPr lang="en-US" dirty="0" err="1" smtClean="0"/>
              <a:t>thức</a:t>
            </a:r>
            <a:r>
              <a:rPr lang="en-US" dirty="0"/>
              <a:t> -- </a:t>
            </a:r>
            <a:r>
              <a:rPr lang="en-US" dirty="0" err="1" smtClean="0"/>
              <a:t>quản</a:t>
            </a:r>
            <a:r>
              <a:rPr lang="en-US" dirty="0"/>
              <a:t> </a:t>
            </a:r>
            <a:r>
              <a:rPr lang="en-US" dirty="0" err="1" smtClean="0"/>
              <a:t>lý</a:t>
            </a:r>
            <a:r>
              <a:rPr lang="en-US" dirty="0"/>
              <a:t> </a:t>
            </a:r>
            <a:r>
              <a:rPr lang="en-US" dirty="0" err="1" smtClean="0"/>
              <a:t>và</a:t>
            </a:r>
            <a:r>
              <a:rPr lang="en-US" dirty="0"/>
              <a:t> </a:t>
            </a:r>
            <a:r>
              <a:rPr lang="en-US" dirty="0" err="1" smtClean="0"/>
              <a:t>phát</a:t>
            </a:r>
            <a:r>
              <a:rPr lang="en-US" dirty="0"/>
              <a:t> </a:t>
            </a:r>
            <a:r>
              <a:rPr lang="en-US" dirty="0" err="1" smtClean="0"/>
              <a:t>triển</a:t>
            </a:r>
            <a:endParaRPr lang="en-US" dirty="0" smtClean="0"/>
          </a:p>
          <a:p>
            <a:pPr lvl="1"/>
            <a:r>
              <a:rPr lang="en-US" dirty="0" err="1" smtClean="0"/>
              <a:t>Vốn</a:t>
            </a:r>
            <a:r>
              <a:rPr lang="en-US" dirty="0"/>
              <a:t> </a:t>
            </a:r>
            <a:r>
              <a:rPr lang="en-US" dirty="0" err="1" smtClean="0"/>
              <a:t>tổ</a:t>
            </a:r>
            <a:r>
              <a:rPr lang="en-US" dirty="0"/>
              <a:t> </a:t>
            </a:r>
            <a:r>
              <a:rPr lang="en-US" dirty="0" err="1" smtClean="0"/>
              <a:t>chức</a:t>
            </a:r>
            <a:r>
              <a:rPr lang="en-US" dirty="0"/>
              <a:t> -- </a:t>
            </a:r>
            <a:r>
              <a:rPr lang="en-US" dirty="0" err="1" smtClean="0"/>
              <a:t>quản</a:t>
            </a:r>
            <a:r>
              <a:rPr lang="en-US" dirty="0"/>
              <a:t> </a:t>
            </a:r>
            <a:r>
              <a:rPr lang="en-US" dirty="0" err="1" smtClean="0"/>
              <a:t>lý</a:t>
            </a:r>
            <a:r>
              <a:rPr lang="en-US" dirty="0"/>
              <a:t> </a:t>
            </a:r>
            <a:r>
              <a:rPr lang="en-US" dirty="0" err="1" smtClean="0"/>
              <a:t>và</a:t>
            </a:r>
            <a:r>
              <a:rPr lang="en-US" dirty="0"/>
              <a:t> </a:t>
            </a:r>
            <a:r>
              <a:rPr lang="en-US" dirty="0" err="1" smtClean="0"/>
              <a:t>phát</a:t>
            </a:r>
            <a:r>
              <a:rPr lang="en-US" dirty="0"/>
              <a:t> </a:t>
            </a:r>
            <a:r>
              <a:rPr lang="en-US" dirty="0" err="1" smtClean="0"/>
              <a:t>triển</a:t>
            </a:r>
            <a:endParaRPr lang="en-US" dirty="0" smtClean="0"/>
          </a:p>
          <a:p>
            <a:pPr lvl="1"/>
            <a:r>
              <a:rPr lang="en-US" dirty="0" err="1" smtClean="0"/>
              <a:t>Vốn</a:t>
            </a:r>
            <a:r>
              <a:rPr lang="en-US" dirty="0"/>
              <a:t> </a:t>
            </a:r>
            <a:r>
              <a:rPr lang="en-US" dirty="0" err="1" smtClean="0"/>
              <a:t>xã</a:t>
            </a:r>
            <a:r>
              <a:rPr lang="en-US" dirty="0"/>
              <a:t> </a:t>
            </a:r>
            <a:r>
              <a:rPr lang="en-US" dirty="0" err="1" smtClean="0"/>
              <a:t>hội</a:t>
            </a:r>
            <a:r>
              <a:rPr lang="en-US" dirty="0"/>
              <a:t> -- </a:t>
            </a:r>
            <a:r>
              <a:rPr lang="en-US" dirty="0" err="1" smtClean="0"/>
              <a:t>quản</a:t>
            </a:r>
            <a:r>
              <a:rPr lang="en-US" dirty="0"/>
              <a:t> </a:t>
            </a:r>
            <a:r>
              <a:rPr lang="en-US" dirty="0" err="1" smtClean="0"/>
              <a:t>lý</a:t>
            </a:r>
            <a:r>
              <a:rPr lang="en-US" dirty="0"/>
              <a:t> </a:t>
            </a:r>
            <a:r>
              <a:rPr lang="en-US" dirty="0" err="1" smtClean="0"/>
              <a:t>và</a:t>
            </a:r>
            <a:r>
              <a:rPr lang="en-US" dirty="0"/>
              <a:t> </a:t>
            </a:r>
            <a:r>
              <a:rPr lang="en-US" dirty="0" err="1" smtClean="0"/>
              <a:t>phát</a:t>
            </a:r>
            <a:r>
              <a:rPr lang="en-US" dirty="0"/>
              <a:t> </a:t>
            </a:r>
            <a:r>
              <a:rPr lang="en-US" dirty="0" err="1" smtClean="0"/>
              <a:t>triển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234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tuyển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mộ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trợ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đ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ề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cử 3 người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trình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bày: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Vấn nạn và tầm nhìn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Các yếu tố căn nguyên, sách lược và mục tiêu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gân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sách và cách giải trình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Đúc kết và cảm ơn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vi-VN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008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7991</TotalTime>
  <Words>399</Words>
  <Application>Microsoft Office PowerPoint</Application>
  <PresentationFormat>Custom</PresentationFormat>
  <Paragraphs>56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Sơ Lược  Chương Trình Học Quý 3</vt:lpstr>
      <vt:lpstr>Một số điểm cốt lõi đã học</vt:lpstr>
      <vt:lpstr>Quý 1  &amp; 2</vt:lpstr>
      <vt:lpstr>Quý 3 &amp; 4</vt:lpstr>
      <vt:lpstr>Các đề tài giảng huấn</vt:lpstr>
      <vt:lpstr>Bài tập nhóm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Sơ lược Chương trình học Quý 3</dc:title>
  <dc:creator>thangphuong</dc:creator>
  <cp:lastModifiedBy>Thang D. Nguyen</cp:lastModifiedBy>
  <cp:revision>16</cp:revision>
  <dcterms:created xsi:type="dcterms:W3CDTF">2015-08-03T03:33:35Z</dcterms:created>
  <dcterms:modified xsi:type="dcterms:W3CDTF">2016-08-15T20:34:27Z</dcterms:modified>
</cp:coreProperties>
</file>