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1" r:id="rId4"/>
    <p:sldId id="262" r:id="rId5"/>
    <p:sldId id="258" r:id="rId6"/>
    <p:sldId id="259" r:id="rId7"/>
    <p:sldId id="260"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61BDC5-E55B-4D3B-85B3-A1A13014ED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4AD69C9-A0AF-483C-BD33-05E16F9962E6}" type="datetimeFigureOut">
              <a:rPr lang="en-US" smtClean="0"/>
              <a:t>8/16/2016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761BDC5-E55B-4D3B-85B3-A1A13014EDD7}"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AD69C9-A0AF-483C-BD33-05E16F9962E6}" type="datetimeFigureOut">
              <a:rPr lang="en-US" smtClean="0"/>
              <a:t>8/16/2016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761BDC5-E55B-4D3B-85B3-A1A13014EDD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err="1" smtClean="0"/>
              <a:t>Nói</a:t>
            </a:r>
            <a:r>
              <a:rPr lang="en-US" dirty="0" smtClean="0"/>
              <a:t> hay: </a:t>
            </a:r>
            <a:r>
              <a:rPr lang="en-US" dirty="0" err="1" smtClean="0"/>
              <a:t>một</a:t>
            </a:r>
            <a:r>
              <a:rPr lang="en-US" dirty="0" smtClean="0"/>
              <a:t> </a:t>
            </a:r>
            <a:r>
              <a:rPr lang="en-US" dirty="0" err="1" smtClean="0"/>
              <a:t>số</a:t>
            </a:r>
            <a:r>
              <a:rPr lang="en-US" dirty="0" smtClean="0"/>
              <a:t> </a:t>
            </a:r>
            <a:r>
              <a:rPr lang="en-US" dirty="0" err="1" smtClean="0"/>
              <a:t>quy</a:t>
            </a:r>
            <a:r>
              <a:rPr lang="en-US" dirty="0" smtClean="0"/>
              <a:t> </a:t>
            </a:r>
            <a:r>
              <a:rPr lang="en-US" dirty="0" err="1" smtClean="0"/>
              <a:t>tắc</a:t>
            </a:r>
            <a:r>
              <a:rPr lang="en-US" dirty="0" smtClean="0"/>
              <a:t/>
            </a:r>
            <a:br>
              <a:rPr lang="en-US" dirty="0" smtClean="0"/>
            </a:br>
            <a:endParaRPr lang="en-US" dirty="0"/>
          </a:p>
        </p:txBody>
      </p:sp>
      <p:sp>
        <p:nvSpPr>
          <p:cNvPr id="3" name="Subtitle 2"/>
          <p:cNvSpPr>
            <a:spLocks noGrp="1"/>
          </p:cNvSpPr>
          <p:nvPr>
            <p:ph type="subTitle" idx="1"/>
          </p:nvPr>
        </p:nvSpPr>
        <p:spPr>
          <a:xfrm>
            <a:off x="762000" y="3657600"/>
            <a:ext cx="7772400" cy="914400"/>
          </a:xfrm>
        </p:spPr>
        <p:txBody>
          <a:bodyPr>
            <a:normAutofit/>
          </a:bodyPr>
          <a:lstStyle/>
          <a:p>
            <a:r>
              <a:rPr lang="en-US" sz="2400" dirty="0" err="1" smtClean="0"/>
              <a:t>Nguyễn</a:t>
            </a:r>
            <a:r>
              <a:rPr lang="en-US" sz="2400" dirty="0" smtClean="0"/>
              <a:t> </a:t>
            </a:r>
            <a:r>
              <a:rPr lang="en-US" sz="2400" dirty="0" err="1" smtClean="0"/>
              <a:t>Đình</a:t>
            </a:r>
            <a:r>
              <a:rPr lang="en-US" sz="2400" dirty="0" smtClean="0"/>
              <a:t> </a:t>
            </a:r>
            <a:r>
              <a:rPr lang="en-US" sz="2400" dirty="0" err="1" smtClean="0"/>
              <a:t>Thắng</a:t>
            </a:r>
            <a:endParaRPr lang="en-US" sz="2400" dirty="0" smtClean="0"/>
          </a:p>
        </p:txBody>
      </p:sp>
    </p:spTree>
    <p:extLst>
      <p:ext uri="{BB962C8B-B14F-4D97-AF65-F5344CB8AC3E}">
        <p14:creationId xmlns:p14="http://schemas.microsoft.com/office/powerpoint/2010/main" val="19735425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a:t>
            </a:r>
            <a:r>
              <a:rPr lang="en-US" dirty="0" err="1" smtClean="0"/>
              <a:t>quy</a:t>
            </a:r>
            <a:r>
              <a:rPr lang="en-US" dirty="0" smtClean="0"/>
              <a:t> </a:t>
            </a:r>
            <a:r>
              <a:rPr lang="en-US" dirty="0" err="1" smtClean="0"/>
              <a:t>tắc</a:t>
            </a:r>
            <a:r>
              <a:rPr lang="en-US" dirty="0" smtClean="0"/>
              <a:t> </a:t>
            </a:r>
            <a:r>
              <a:rPr lang="en-US" dirty="0" err="1" smtClean="0"/>
              <a:t>vàng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err="1" smtClean="0"/>
              <a:t>Mở</a:t>
            </a:r>
            <a:r>
              <a:rPr lang="en-US" dirty="0" smtClean="0"/>
              <a:t> </a:t>
            </a:r>
            <a:r>
              <a:rPr lang="en-US" dirty="0" err="1" smtClean="0"/>
              <a:t>đầu</a:t>
            </a:r>
            <a:r>
              <a:rPr lang="en-US" dirty="0" smtClean="0"/>
              <a:t> </a:t>
            </a:r>
            <a:r>
              <a:rPr lang="en-US" dirty="0" err="1" smtClean="0"/>
              <a:t>và</a:t>
            </a:r>
            <a:r>
              <a:rPr lang="en-US" dirty="0" smtClean="0"/>
              <a:t> </a:t>
            </a:r>
            <a:r>
              <a:rPr lang="en-US" dirty="0" err="1" smtClean="0"/>
              <a:t>kết</a:t>
            </a:r>
            <a:r>
              <a:rPr lang="en-US" dirty="0" smtClean="0"/>
              <a:t> </a:t>
            </a:r>
            <a:r>
              <a:rPr lang="en-US" dirty="0" err="1" smtClean="0"/>
              <a:t>luận</a:t>
            </a:r>
            <a:r>
              <a:rPr lang="en-US" dirty="0" smtClean="0"/>
              <a:t> </a:t>
            </a:r>
            <a:r>
              <a:rPr lang="en-US" dirty="0" err="1" smtClean="0"/>
              <a:t>với</a:t>
            </a:r>
            <a:r>
              <a:rPr lang="en-US" dirty="0" smtClean="0"/>
              <a:t> </a:t>
            </a:r>
            <a:r>
              <a:rPr lang="en-US" dirty="0" err="1" smtClean="0"/>
              <a:t>câu</a:t>
            </a:r>
            <a:r>
              <a:rPr lang="en-US" dirty="0" smtClean="0"/>
              <a:t> </a:t>
            </a:r>
            <a:r>
              <a:rPr lang="en-US" dirty="0" err="1" smtClean="0"/>
              <a:t>chủ</a:t>
            </a:r>
            <a:r>
              <a:rPr lang="en-US" dirty="0" smtClean="0"/>
              <a:t> </a:t>
            </a:r>
            <a:r>
              <a:rPr lang="en-US" dirty="0" err="1" smtClean="0"/>
              <a:t>đề</a:t>
            </a:r>
            <a:endParaRPr lang="en-US" dirty="0" smtClean="0"/>
          </a:p>
          <a:p>
            <a:pPr marL="0" indent="0">
              <a:buNone/>
            </a:pPr>
            <a:endParaRPr lang="en-US" dirty="0" smtClean="0"/>
          </a:p>
          <a:p>
            <a:r>
              <a:rPr lang="en-US" dirty="0" err="1" smtClean="0"/>
              <a:t>Không</a:t>
            </a:r>
            <a:r>
              <a:rPr lang="en-US" dirty="0" smtClean="0"/>
              <a:t> </a:t>
            </a:r>
            <a:r>
              <a:rPr lang="en-US" dirty="0" err="1" smtClean="0"/>
              <a:t>quá</a:t>
            </a:r>
            <a:r>
              <a:rPr lang="en-US" dirty="0" smtClean="0"/>
              <a:t> 3 </a:t>
            </a:r>
            <a:r>
              <a:rPr lang="en-US" dirty="0" err="1" smtClean="0"/>
              <a:t>điểm</a:t>
            </a:r>
            <a:r>
              <a:rPr lang="en-US" dirty="0" smtClean="0"/>
              <a:t> </a:t>
            </a:r>
            <a:r>
              <a:rPr lang="en-US" dirty="0" err="1" smtClean="0"/>
              <a:t>chính</a:t>
            </a:r>
            <a:r>
              <a:rPr lang="en-US" dirty="0" smtClean="0"/>
              <a:t>, </a:t>
            </a:r>
            <a:r>
              <a:rPr lang="en-US" dirty="0" err="1" smtClean="0"/>
              <a:t>phải</a:t>
            </a:r>
            <a:r>
              <a:rPr lang="en-US" dirty="0" smtClean="0"/>
              <a:t> </a:t>
            </a:r>
            <a:r>
              <a:rPr lang="en-US" dirty="0" err="1" smtClean="0"/>
              <a:t>liền</a:t>
            </a:r>
            <a:r>
              <a:rPr lang="en-US" dirty="0" smtClean="0"/>
              <a:t> </a:t>
            </a:r>
            <a:r>
              <a:rPr lang="en-US" dirty="0" err="1" smtClean="0"/>
              <a:t>lạc</a:t>
            </a:r>
            <a:r>
              <a:rPr lang="en-US" dirty="0" smtClean="0"/>
              <a:t> </a:t>
            </a:r>
            <a:r>
              <a:rPr lang="en-US" dirty="0" err="1" smtClean="0"/>
              <a:t>với</a:t>
            </a:r>
            <a:r>
              <a:rPr lang="en-US" dirty="0" smtClean="0"/>
              <a:t> </a:t>
            </a:r>
            <a:r>
              <a:rPr lang="en-US" dirty="0" err="1" smtClean="0"/>
              <a:t>nhau</a:t>
            </a:r>
            <a:endParaRPr lang="en-US" dirty="0" smtClean="0"/>
          </a:p>
          <a:p>
            <a:endParaRPr lang="en-US" dirty="0" smtClean="0"/>
          </a:p>
          <a:p>
            <a:r>
              <a:rPr lang="en-US" dirty="0" err="1" smtClean="0"/>
              <a:t>Tình</a:t>
            </a:r>
            <a:r>
              <a:rPr lang="en-US" dirty="0" smtClean="0"/>
              <a:t> </a:t>
            </a:r>
            <a:r>
              <a:rPr lang="en-US" dirty="0" err="1" smtClean="0"/>
              <a:t>cảm</a:t>
            </a:r>
            <a:r>
              <a:rPr lang="en-US" dirty="0" smtClean="0"/>
              <a:t> </a:t>
            </a:r>
            <a:r>
              <a:rPr lang="en-US" dirty="0" err="1" smtClean="0"/>
              <a:t>trước</a:t>
            </a:r>
            <a:r>
              <a:rPr lang="en-US" dirty="0" smtClean="0"/>
              <a:t>, </a:t>
            </a:r>
            <a:r>
              <a:rPr lang="en-US" dirty="0" err="1" smtClean="0"/>
              <a:t>lý</a:t>
            </a:r>
            <a:r>
              <a:rPr lang="en-US" dirty="0" smtClean="0"/>
              <a:t> </a:t>
            </a:r>
            <a:r>
              <a:rPr lang="en-US" dirty="0" err="1" smtClean="0"/>
              <a:t>lẽ</a:t>
            </a:r>
            <a:r>
              <a:rPr lang="en-US" dirty="0" smtClean="0"/>
              <a:t> </a:t>
            </a:r>
            <a:r>
              <a:rPr lang="en-US" dirty="0" err="1" smtClean="0"/>
              <a:t>sau</a:t>
            </a:r>
            <a:r>
              <a:rPr lang="en-US" dirty="0" smtClean="0"/>
              <a:t> </a:t>
            </a:r>
          </a:p>
          <a:p>
            <a:endParaRPr lang="en-US" dirty="0"/>
          </a:p>
        </p:txBody>
      </p:sp>
    </p:spTree>
    <p:extLst>
      <p:ext uri="{BB962C8B-B14F-4D97-AF65-F5344CB8AC3E}">
        <p14:creationId xmlns:p14="http://schemas.microsoft.com/office/powerpoint/2010/main" val="2927510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Mở</a:t>
            </a:r>
            <a:r>
              <a:rPr lang="en-US" dirty="0" smtClean="0"/>
              <a:t> </a:t>
            </a:r>
            <a:r>
              <a:rPr lang="en-US" dirty="0" err="1" smtClean="0"/>
              <a:t>đầu</a:t>
            </a:r>
            <a:r>
              <a:rPr lang="en-US" dirty="0" smtClean="0"/>
              <a:t> </a:t>
            </a:r>
            <a:r>
              <a:rPr lang="en-US" dirty="0" err="1" smtClean="0"/>
              <a:t>và</a:t>
            </a:r>
            <a:r>
              <a:rPr lang="en-US" dirty="0" smtClean="0"/>
              <a:t> </a:t>
            </a:r>
            <a:r>
              <a:rPr lang="en-US" dirty="0" err="1" smtClean="0"/>
              <a:t>kết</a:t>
            </a:r>
            <a:r>
              <a:rPr lang="en-US" dirty="0" smtClean="0"/>
              <a:t> </a:t>
            </a:r>
            <a:r>
              <a:rPr lang="en-US" dirty="0" err="1" smtClean="0"/>
              <a:t>luận</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Nếu</a:t>
            </a:r>
            <a:r>
              <a:rPr lang="en-US" dirty="0" smtClean="0"/>
              <a:t> </a:t>
            </a:r>
            <a:r>
              <a:rPr lang="en-US" dirty="0" err="1" smtClean="0"/>
              <a:t>người</a:t>
            </a:r>
            <a:r>
              <a:rPr lang="en-US" dirty="0" smtClean="0"/>
              <a:t> </a:t>
            </a:r>
            <a:r>
              <a:rPr lang="en-US" dirty="0" err="1" smtClean="0"/>
              <a:t>nghe</a:t>
            </a:r>
            <a:r>
              <a:rPr lang="en-US" dirty="0" smtClean="0"/>
              <a:t> </a:t>
            </a:r>
            <a:r>
              <a:rPr lang="en-US" dirty="0" err="1" smtClean="0"/>
              <a:t>không</a:t>
            </a:r>
            <a:r>
              <a:rPr lang="en-US" dirty="0" smtClean="0"/>
              <a:t> </a:t>
            </a:r>
            <a:r>
              <a:rPr lang="en-US" dirty="0" err="1" smtClean="0"/>
              <a:t>nhớ</a:t>
            </a:r>
            <a:r>
              <a:rPr lang="en-US" dirty="0" smtClean="0"/>
              <a:t> </a:t>
            </a:r>
            <a:r>
              <a:rPr lang="en-US" dirty="0" err="1" smtClean="0"/>
              <a:t>gì</a:t>
            </a:r>
            <a:r>
              <a:rPr lang="en-US" dirty="0" smtClean="0"/>
              <a:t> </a:t>
            </a:r>
            <a:r>
              <a:rPr lang="en-US" dirty="0" err="1" smtClean="0"/>
              <a:t>thì</a:t>
            </a:r>
            <a:r>
              <a:rPr lang="en-US" dirty="0" smtClean="0"/>
              <a:t> </a:t>
            </a:r>
            <a:r>
              <a:rPr lang="en-US" dirty="0" err="1" smtClean="0"/>
              <a:t>chí</a:t>
            </a:r>
            <a:r>
              <a:rPr lang="en-US" dirty="0" smtClean="0"/>
              <a:t> </a:t>
            </a:r>
            <a:r>
              <a:rPr lang="en-US" dirty="0" err="1" smtClean="0"/>
              <a:t>ít</a:t>
            </a:r>
            <a:r>
              <a:rPr lang="en-US" dirty="0" smtClean="0"/>
              <a:t> </a:t>
            </a:r>
            <a:r>
              <a:rPr lang="en-US" dirty="0" err="1" smtClean="0"/>
              <a:t>họ</a:t>
            </a:r>
            <a:r>
              <a:rPr lang="en-US" dirty="0" smtClean="0"/>
              <a:t> </a:t>
            </a:r>
            <a:r>
              <a:rPr lang="en-US" dirty="0" err="1" smtClean="0"/>
              <a:t>nhớ</a:t>
            </a:r>
            <a:r>
              <a:rPr lang="en-US" dirty="0" smtClean="0"/>
              <a:t> </a:t>
            </a:r>
            <a:r>
              <a:rPr lang="en-US" dirty="0" err="1" smtClean="0"/>
              <a:t>câu</a:t>
            </a:r>
            <a:r>
              <a:rPr lang="en-US" dirty="0" smtClean="0"/>
              <a:t> </a:t>
            </a:r>
            <a:r>
              <a:rPr lang="en-US" dirty="0" err="1" smtClean="0"/>
              <a:t>chủ</a:t>
            </a:r>
            <a:r>
              <a:rPr lang="en-US" dirty="0" smtClean="0"/>
              <a:t> </a:t>
            </a:r>
            <a:r>
              <a:rPr lang="en-US" dirty="0" err="1" smtClean="0"/>
              <a:t>đề</a:t>
            </a:r>
            <a:endParaRPr lang="en-US" dirty="0" smtClean="0"/>
          </a:p>
          <a:p>
            <a:endParaRPr lang="en-US" dirty="0" smtClean="0"/>
          </a:p>
          <a:p>
            <a:r>
              <a:rPr lang="en-US" dirty="0" err="1" smtClean="0"/>
              <a:t>Ví</a:t>
            </a:r>
            <a:r>
              <a:rPr lang="en-US" dirty="0" smtClean="0"/>
              <a:t> </a:t>
            </a:r>
            <a:r>
              <a:rPr lang="en-US" dirty="0" err="1" smtClean="0"/>
              <a:t>dụ</a:t>
            </a:r>
            <a:r>
              <a:rPr lang="en-US" dirty="0" smtClean="0"/>
              <a:t>:</a:t>
            </a:r>
          </a:p>
          <a:p>
            <a:endParaRPr lang="en-US" dirty="0" smtClean="0"/>
          </a:p>
          <a:p>
            <a:pPr lvl="1">
              <a:buFont typeface="Wingdings" pitchFamily="2" charset="2"/>
              <a:buChar char="§"/>
            </a:pPr>
            <a:r>
              <a:rPr lang="en-US" dirty="0" err="1" smtClean="0"/>
              <a:t>Mở</a:t>
            </a:r>
            <a:r>
              <a:rPr lang="en-US" dirty="0" smtClean="0"/>
              <a:t> </a:t>
            </a:r>
            <a:r>
              <a:rPr lang="en-US" dirty="0" err="1" smtClean="0"/>
              <a:t>đầu</a:t>
            </a:r>
            <a:r>
              <a:rPr lang="en-US" dirty="0" smtClean="0"/>
              <a:t>: “</a:t>
            </a:r>
            <a:r>
              <a:rPr lang="en-US" dirty="0" err="1" smtClean="0"/>
              <a:t>Có</a:t>
            </a:r>
            <a:r>
              <a:rPr lang="en-US" dirty="0" smtClean="0"/>
              <a:t> </a:t>
            </a:r>
            <a:r>
              <a:rPr lang="en-US" dirty="0" err="1" smtClean="0"/>
              <a:t>sự</a:t>
            </a:r>
            <a:r>
              <a:rPr lang="en-US" dirty="0" smtClean="0"/>
              <a:t> </a:t>
            </a:r>
            <a:r>
              <a:rPr lang="en-US" dirty="0" err="1" smtClean="0"/>
              <a:t>khác</a:t>
            </a:r>
            <a:r>
              <a:rPr lang="en-US" dirty="0" smtClean="0"/>
              <a:t> </a:t>
            </a:r>
            <a:r>
              <a:rPr lang="en-US" dirty="0" err="1" smtClean="0"/>
              <a:t>nhau</a:t>
            </a:r>
            <a:r>
              <a:rPr lang="en-US" dirty="0" smtClean="0"/>
              <a:t> </a:t>
            </a:r>
            <a:r>
              <a:rPr lang="en-US" dirty="0" err="1" smtClean="0"/>
              <a:t>về</a:t>
            </a:r>
            <a:r>
              <a:rPr lang="en-US" dirty="0" smtClean="0"/>
              <a:t> </a:t>
            </a:r>
            <a:r>
              <a:rPr lang="en-US" dirty="0" err="1" smtClean="0"/>
              <a:t>bản</a:t>
            </a:r>
            <a:r>
              <a:rPr lang="en-US" dirty="0" smtClean="0"/>
              <a:t> </a:t>
            </a:r>
            <a:r>
              <a:rPr lang="en-US" dirty="0" err="1" smtClean="0"/>
              <a:t>chất</a:t>
            </a:r>
            <a:r>
              <a:rPr lang="en-US" dirty="0" smtClean="0"/>
              <a:t> </a:t>
            </a:r>
            <a:r>
              <a:rPr lang="en-US" dirty="0" err="1" smtClean="0"/>
              <a:t>giữa</a:t>
            </a:r>
            <a:r>
              <a:rPr lang="en-US" dirty="0" smtClean="0"/>
              <a:t> </a:t>
            </a:r>
            <a:r>
              <a:rPr lang="en-US" dirty="0" err="1" smtClean="0"/>
              <a:t>xã</a:t>
            </a:r>
            <a:r>
              <a:rPr lang="en-US" dirty="0" smtClean="0"/>
              <a:t> </a:t>
            </a:r>
            <a:r>
              <a:rPr lang="en-US" dirty="0" err="1" smtClean="0"/>
              <a:t>hội</a:t>
            </a:r>
            <a:r>
              <a:rPr lang="en-US" dirty="0" smtClean="0"/>
              <a:t> </a:t>
            </a:r>
            <a:r>
              <a:rPr lang="en-US" dirty="0" err="1" smtClean="0"/>
              <a:t>dân</a:t>
            </a:r>
            <a:r>
              <a:rPr lang="en-US" dirty="0" smtClean="0"/>
              <a:t> </a:t>
            </a:r>
            <a:r>
              <a:rPr lang="en-US" dirty="0" err="1" smtClean="0"/>
              <a:t>sự</a:t>
            </a:r>
            <a:r>
              <a:rPr lang="en-US" dirty="0" smtClean="0"/>
              <a:t> </a:t>
            </a:r>
            <a:r>
              <a:rPr lang="en-US" dirty="0" err="1" smtClean="0"/>
              <a:t>độc</a:t>
            </a:r>
            <a:r>
              <a:rPr lang="en-US" dirty="0" smtClean="0"/>
              <a:t> </a:t>
            </a:r>
            <a:r>
              <a:rPr lang="en-US" dirty="0" err="1" smtClean="0"/>
              <a:t>lập</a:t>
            </a:r>
            <a:r>
              <a:rPr lang="en-US" dirty="0" smtClean="0"/>
              <a:t> </a:t>
            </a:r>
            <a:r>
              <a:rPr lang="en-US" dirty="0" err="1" smtClean="0"/>
              <a:t>và</a:t>
            </a:r>
            <a:r>
              <a:rPr lang="en-US" dirty="0" smtClean="0"/>
              <a:t> </a:t>
            </a:r>
            <a:r>
              <a:rPr lang="en-US" dirty="0" err="1" smtClean="0"/>
              <a:t>xã</a:t>
            </a:r>
            <a:r>
              <a:rPr lang="en-US" dirty="0" smtClean="0"/>
              <a:t> </a:t>
            </a:r>
            <a:r>
              <a:rPr lang="en-US" dirty="0" err="1" smtClean="0"/>
              <a:t>hội</a:t>
            </a:r>
            <a:r>
              <a:rPr lang="en-US" dirty="0" smtClean="0"/>
              <a:t> </a:t>
            </a:r>
            <a:r>
              <a:rPr lang="en-US" dirty="0" err="1" smtClean="0"/>
              <a:t>dân</a:t>
            </a:r>
            <a:r>
              <a:rPr lang="en-US" dirty="0" smtClean="0"/>
              <a:t> </a:t>
            </a:r>
            <a:r>
              <a:rPr lang="en-US" dirty="0" err="1" smtClean="0"/>
              <a:t>sự</a:t>
            </a:r>
            <a:r>
              <a:rPr lang="en-US" dirty="0" smtClean="0"/>
              <a:t> </a:t>
            </a:r>
            <a:r>
              <a:rPr lang="en-US" dirty="0" err="1" smtClean="0"/>
              <a:t>quốc</a:t>
            </a:r>
            <a:r>
              <a:rPr lang="en-US" dirty="0" smtClean="0"/>
              <a:t> </a:t>
            </a:r>
            <a:r>
              <a:rPr lang="en-US" dirty="0" err="1" smtClean="0"/>
              <a:t>doanh</a:t>
            </a:r>
            <a:r>
              <a:rPr lang="en-US" dirty="0" smtClean="0"/>
              <a:t>, do </a:t>
            </a:r>
            <a:r>
              <a:rPr lang="en-US" dirty="0" err="1" smtClean="0"/>
              <a:t>nhà</a:t>
            </a:r>
            <a:r>
              <a:rPr lang="en-US" dirty="0" smtClean="0"/>
              <a:t> </a:t>
            </a:r>
            <a:r>
              <a:rPr lang="en-US" dirty="0" err="1" smtClean="0"/>
              <a:t>nước</a:t>
            </a:r>
            <a:r>
              <a:rPr lang="en-US" dirty="0" smtClean="0"/>
              <a:t> </a:t>
            </a:r>
            <a:r>
              <a:rPr lang="en-US" dirty="0" err="1" smtClean="0"/>
              <a:t>dựng</a:t>
            </a:r>
            <a:r>
              <a:rPr lang="en-US" dirty="0" smtClean="0"/>
              <a:t> </a:t>
            </a:r>
            <a:r>
              <a:rPr lang="en-US" dirty="0" err="1" smtClean="0"/>
              <a:t>lên</a:t>
            </a:r>
            <a:r>
              <a:rPr lang="en-US" dirty="0" smtClean="0"/>
              <a:t>.”</a:t>
            </a:r>
          </a:p>
          <a:p>
            <a:pPr lvl="1">
              <a:buFont typeface="Wingdings" pitchFamily="2" charset="2"/>
              <a:buChar char="§"/>
            </a:pPr>
            <a:endParaRPr lang="en-US" dirty="0"/>
          </a:p>
          <a:p>
            <a:pPr lvl="1">
              <a:buFont typeface="Wingdings" pitchFamily="2" charset="2"/>
              <a:buChar char="§"/>
            </a:pPr>
            <a:r>
              <a:rPr lang="en-US" dirty="0" err="1" smtClean="0"/>
              <a:t>Kết</a:t>
            </a:r>
            <a:r>
              <a:rPr lang="en-US" dirty="0" smtClean="0"/>
              <a:t> </a:t>
            </a:r>
            <a:r>
              <a:rPr lang="en-US" dirty="0" err="1" smtClean="0"/>
              <a:t>luận</a:t>
            </a:r>
            <a:r>
              <a:rPr lang="en-US" dirty="0" smtClean="0"/>
              <a:t>: “</a:t>
            </a:r>
            <a:r>
              <a:rPr lang="en-US" dirty="0" err="1" smtClean="0"/>
              <a:t>Bây</a:t>
            </a:r>
            <a:r>
              <a:rPr lang="en-US" dirty="0" smtClean="0"/>
              <a:t> </a:t>
            </a:r>
            <a:r>
              <a:rPr lang="en-US" dirty="0" err="1" smtClean="0"/>
              <a:t>giờ</a:t>
            </a:r>
            <a:r>
              <a:rPr lang="en-US" dirty="0" smtClean="0"/>
              <a:t> </a:t>
            </a:r>
            <a:r>
              <a:rPr lang="en-US" dirty="0" err="1" smtClean="0"/>
              <a:t>quý</a:t>
            </a:r>
            <a:r>
              <a:rPr lang="en-US" dirty="0" smtClean="0"/>
              <a:t> </a:t>
            </a:r>
            <a:r>
              <a:rPr lang="en-US" dirty="0" err="1" smtClean="0"/>
              <a:t>vị</a:t>
            </a:r>
            <a:r>
              <a:rPr lang="en-US" dirty="0" smtClean="0"/>
              <a:t> </a:t>
            </a:r>
            <a:r>
              <a:rPr lang="en-US" dirty="0" err="1" smtClean="0"/>
              <a:t>đã</a:t>
            </a:r>
            <a:r>
              <a:rPr lang="en-US" dirty="0" smtClean="0"/>
              <a:t> </a:t>
            </a:r>
            <a:r>
              <a:rPr lang="en-US" dirty="0" err="1" smtClean="0"/>
              <a:t>biết</a:t>
            </a:r>
            <a:r>
              <a:rPr lang="en-US" dirty="0" smtClean="0"/>
              <a:t> </a:t>
            </a:r>
            <a:r>
              <a:rPr lang="en-US" dirty="0" err="1" smtClean="0"/>
              <a:t>phân</a:t>
            </a:r>
            <a:r>
              <a:rPr lang="en-US" dirty="0" smtClean="0"/>
              <a:t> </a:t>
            </a:r>
            <a:r>
              <a:rPr lang="en-US" dirty="0" err="1" smtClean="0"/>
              <a:t>định</a:t>
            </a:r>
            <a:r>
              <a:rPr lang="en-US" dirty="0"/>
              <a:t> </a:t>
            </a:r>
            <a:r>
              <a:rPr lang="en-US" dirty="0" err="1" smtClean="0"/>
              <a:t>thì</a:t>
            </a:r>
            <a:r>
              <a:rPr lang="en-US" dirty="0" smtClean="0"/>
              <a:t> </a:t>
            </a:r>
            <a:r>
              <a:rPr lang="en-US" dirty="0" err="1" smtClean="0"/>
              <a:t>xin</a:t>
            </a:r>
            <a:r>
              <a:rPr lang="en-US" dirty="0" smtClean="0"/>
              <a:t> </a:t>
            </a:r>
            <a:r>
              <a:rPr lang="en-US" dirty="0" err="1" smtClean="0"/>
              <a:t>hãy</a:t>
            </a:r>
            <a:r>
              <a:rPr lang="en-US" dirty="0" smtClean="0"/>
              <a:t> </a:t>
            </a:r>
            <a:r>
              <a:rPr lang="en-US" dirty="0" err="1" smtClean="0"/>
              <a:t>dùng</a:t>
            </a:r>
            <a:r>
              <a:rPr lang="en-US" dirty="0" smtClean="0"/>
              <a:t> </a:t>
            </a:r>
            <a:r>
              <a:rPr lang="en-US" dirty="0" err="1" smtClean="0"/>
              <a:t>khả</a:t>
            </a:r>
            <a:r>
              <a:rPr lang="en-US" dirty="0" smtClean="0"/>
              <a:t> </a:t>
            </a:r>
            <a:r>
              <a:rPr lang="en-US" dirty="0" err="1" smtClean="0"/>
              <a:t>năng</a:t>
            </a:r>
            <a:r>
              <a:rPr lang="en-US" dirty="0" smtClean="0"/>
              <a:t> </a:t>
            </a:r>
            <a:r>
              <a:rPr lang="en-US" dirty="0" err="1" smtClean="0"/>
              <a:t>ấy</a:t>
            </a:r>
            <a:r>
              <a:rPr lang="en-US" dirty="0" smtClean="0"/>
              <a:t> </a:t>
            </a:r>
            <a:r>
              <a:rPr lang="en-US" dirty="0" err="1" smtClean="0"/>
              <a:t>để</a:t>
            </a:r>
            <a:r>
              <a:rPr lang="en-US" dirty="0" smtClean="0"/>
              <a:t> </a:t>
            </a:r>
            <a:r>
              <a:rPr lang="en-US" dirty="0" err="1" smtClean="0"/>
              <a:t>không</a:t>
            </a:r>
            <a:r>
              <a:rPr lang="en-US" dirty="0" smtClean="0"/>
              <a:t> </a:t>
            </a:r>
            <a:r>
              <a:rPr lang="en-US" dirty="0" err="1" smtClean="0"/>
              <a:t>bị</a:t>
            </a:r>
            <a:r>
              <a:rPr lang="en-US" dirty="0" smtClean="0"/>
              <a:t> </a:t>
            </a:r>
            <a:r>
              <a:rPr lang="en-US" dirty="0" err="1" smtClean="0"/>
              <a:t>lẫn</a:t>
            </a:r>
            <a:r>
              <a:rPr lang="en-US" dirty="0" smtClean="0"/>
              <a:t> </a:t>
            </a:r>
            <a:r>
              <a:rPr lang="en-US" dirty="0" err="1" smtClean="0"/>
              <a:t>lộn</a:t>
            </a:r>
            <a:r>
              <a:rPr lang="en-US" dirty="0" smtClean="0"/>
              <a:t> </a:t>
            </a:r>
            <a:r>
              <a:rPr lang="en-US" dirty="0" err="1" smtClean="0"/>
              <a:t>giữa</a:t>
            </a:r>
            <a:r>
              <a:rPr lang="en-US" dirty="0" smtClean="0"/>
              <a:t> </a:t>
            </a:r>
            <a:r>
              <a:rPr lang="en-US" dirty="0" err="1" smtClean="0"/>
              <a:t>hai</a:t>
            </a:r>
            <a:r>
              <a:rPr lang="en-US" dirty="0" smtClean="0"/>
              <a:t> </a:t>
            </a:r>
            <a:r>
              <a:rPr lang="en-US" dirty="0" err="1" smtClean="0"/>
              <a:t>thành</a:t>
            </a:r>
            <a:r>
              <a:rPr lang="en-US" dirty="0" smtClean="0"/>
              <a:t> </a:t>
            </a:r>
            <a:r>
              <a:rPr lang="en-US" dirty="0" err="1" smtClean="0"/>
              <a:t>phần</a:t>
            </a:r>
            <a:r>
              <a:rPr lang="en-US" dirty="0"/>
              <a:t> </a:t>
            </a:r>
            <a:r>
              <a:rPr lang="en-US" dirty="0" smtClean="0"/>
              <a:t>– </a:t>
            </a:r>
            <a:r>
              <a:rPr lang="en-US" dirty="0" err="1" smtClean="0"/>
              <a:t>độc</a:t>
            </a:r>
            <a:r>
              <a:rPr lang="en-US" dirty="0" smtClean="0"/>
              <a:t> </a:t>
            </a:r>
            <a:r>
              <a:rPr lang="en-US" dirty="0" err="1" smtClean="0"/>
              <a:t>lập</a:t>
            </a:r>
            <a:r>
              <a:rPr lang="en-US" dirty="0" smtClean="0"/>
              <a:t> </a:t>
            </a:r>
            <a:r>
              <a:rPr lang="en-US" dirty="0" err="1" smtClean="0"/>
              <a:t>và</a:t>
            </a:r>
            <a:r>
              <a:rPr lang="en-US" dirty="0" smtClean="0"/>
              <a:t> </a:t>
            </a:r>
            <a:r>
              <a:rPr lang="en-US" dirty="0" err="1" smtClean="0"/>
              <a:t>quốc</a:t>
            </a:r>
            <a:r>
              <a:rPr lang="en-US" dirty="0" smtClean="0"/>
              <a:t> </a:t>
            </a:r>
            <a:r>
              <a:rPr lang="en-US" dirty="0" err="1" smtClean="0"/>
              <a:t>doanh</a:t>
            </a:r>
            <a:r>
              <a:rPr lang="en-US" dirty="0" smtClean="0"/>
              <a:t>.”</a:t>
            </a:r>
          </a:p>
          <a:p>
            <a:endParaRPr lang="en-US" dirty="0"/>
          </a:p>
        </p:txBody>
      </p:sp>
    </p:spTree>
    <p:extLst>
      <p:ext uri="{BB962C8B-B14F-4D97-AF65-F5344CB8AC3E}">
        <p14:creationId xmlns:p14="http://schemas.microsoft.com/office/powerpoint/2010/main" val="399946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Không</a:t>
            </a:r>
            <a:r>
              <a:rPr lang="en-US" dirty="0" smtClean="0"/>
              <a:t> </a:t>
            </a:r>
            <a:r>
              <a:rPr lang="en-US" dirty="0" err="1" smtClean="0"/>
              <a:t>quá</a:t>
            </a:r>
            <a:r>
              <a:rPr lang="en-US" dirty="0" smtClean="0"/>
              <a:t> 3 </a:t>
            </a:r>
            <a:r>
              <a:rPr lang="en-US" dirty="0" err="1" smtClean="0"/>
              <a:t>điểm</a:t>
            </a:r>
            <a:endParaRPr lang="en-US" dirty="0"/>
          </a:p>
        </p:txBody>
      </p:sp>
      <p:sp>
        <p:nvSpPr>
          <p:cNvPr id="3" name="Content Placeholder 2"/>
          <p:cNvSpPr>
            <a:spLocks noGrp="1"/>
          </p:cNvSpPr>
          <p:nvPr>
            <p:ph idx="1"/>
          </p:nvPr>
        </p:nvSpPr>
        <p:spPr/>
        <p:txBody>
          <a:bodyPr/>
          <a:lstStyle/>
          <a:p>
            <a:r>
              <a:rPr lang="en-US" dirty="0" smtClean="0"/>
              <a:t>Con </a:t>
            </a:r>
            <a:r>
              <a:rPr lang="en-US" dirty="0" err="1" smtClean="0"/>
              <a:t>người</a:t>
            </a:r>
            <a:r>
              <a:rPr lang="en-US" dirty="0" smtClean="0"/>
              <a:t> </a:t>
            </a:r>
            <a:r>
              <a:rPr lang="en-US" dirty="0" err="1" smtClean="0"/>
              <a:t>bị</a:t>
            </a:r>
            <a:r>
              <a:rPr lang="en-US" dirty="0" smtClean="0"/>
              <a:t> </a:t>
            </a:r>
            <a:r>
              <a:rPr lang="en-US" dirty="0" err="1" smtClean="0"/>
              <a:t>giới</a:t>
            </a:r>
            <a:r>
              <a:rPr lang="en-US" dirty="0" smtClean="0"/>
              <a:t> </a:t>
            </a:r>
            <a:r>
              <a:rPr lang="en-US" dirty="0" err="1" smtClean="0"/>
              <a:t>hạn</a:t>
            </a:r>
            <a:r>
              <a:rPr lang="en-US" dirty="0" smtClean="0"/>
              <a:t> </a:t>
            </a:r>
            <a:r>
              <a:rPr lang="en-US" dirty="0" err="1" smtClean="0"/>
              <a:t>về</a:t>
            </a:r>
            <a:r>
              <a:rPr lang="en-US" dirty="0" smtClean="0"/>
              <a:t> </a:t>
            </a:r>
            <a:r>
              <a:rPr lang="en-US" dirty="0" err="1" smtClean="0"/>
              <a:t>trí</a:t>
            </a:r>
            <a:r>
              <a:rPr lang="en-US" dirty="0" smtClean="0"/>
              <a:t> </a:t>
            </a:r>
            <a:r>
              <a:rPr lang="en-US" dirty="0" err="1" smtClean="0"/>
              <a:t>nhớ</a:t>
            </a:r>
            <a:r>
              <a:rPr lang="en-US" dirty="0" smtClean="0"/>
              <a:t>: </a:t>
            </a:r>
            <a:r>
              <a:rPr lang="en-US" dirty="0" err="1" smtClean="0"/>
              <a:t>ít</a:t>
            </a:r>
            <a:r>
              <a:rPr lang="en-US" dirty="0" smtClean="0"/>
              <a:t> </a:t>
            </a:r>
            <a:r>
              <a:rPr lang="en-US" dirty="0" err="1" smtClean="0"/>
              <a:t>ai</a:t>
            </a:r>
            <a:r>
              <a:rPr lang="en-US" dirty="0" smtClean="0"/>
              <a:t> </a:t>
            </a:r>
            <a:r>
              <a:rPr lang="en-US" dirty="0" err="1" smtClean="0"/>
              <a:t>nhớ</a:t>
            </a:r>
            <a:r>
              <a:rPr lang="en-US" dirty="0" smtClean="0"/>
              <a:t> </a:t>
            </a:r>
            <a:r>
              <a:rPr lang="en-US" dirty="0" err="1" smtClean="0"/>
              <a:t>được</a:t>
            </a:r>
            <a:r>
              <a:rPr lang="en-US" dirty="0" smtClean="0"/>
              <a:t> </a:t>
            </a:r>
            <a:r>
              <a:rPr lang="en-US" dirty="0" err="1" smtClean="0"/>
              <a:t>quá</a:t>
            </a:r>
            <a:r>
              <a:rPr lang="en-US" dirty="0" smtClean="0"/>
              <a:t> 3 </a:t>
            </a:r>
            <a:r>
              <a:rPr lang="en-US" dirty="0" err="1" smtClean="0"/>
              <a:t>điểm</a:t>
            </a:r>
            <a:r>
              <a:rPr lang="en-US" dirty="0" smtClean="0"/>
              <a:t>.</a:t>
            </a:r>
          </a:p>
          <a:p>
            <a:endParaRPr lang="en-US" sz="2000" dirty="0"/>
          </a:p>
          <a:p>
            <a:r>
              <a:rPr lang="en-US" dirty="0" err="1" smtClean="0"/>
              <a:t>Nói</a:t>
            </a:r>
            <a:r>
              <a:rPr lang="en-US" dirty="0" smtClean="0"/>
              <a:t> </a:t>
            </a:r>
            <a:r>
              <a:rPr lang="en-US" dirty="0" err="1"/>
              <a:t>ngắn</a:t>
            </a:r>
            <a:r>
              <a:rPr lang="en-US" dirty="0" smtClean="0"/>
              <a:t>, </a:t>
            </a:r>
            <a:r>
              <a:rPr lang="en-US" dirty="0" err="1" smtClean="0"/>
              <a:t>nói</a:t>
            </a:r>
            <a:r>
              <a:rPr lang="en-US" dirty="0" smtClean="0"/>
              <a:t> </a:t>
            </a:r>
            <a:r>
              <a:rPr lang="en-US" dirty="0" err="1"/>
              <a:t>đúng</a:t>
            </a:r>
            <a:r>
              <a:rPr lang="en-US" dirty="0"/>
              <a:t> </a:t>
            </a:r>
            <a:r>
              <a:rPr lang="en-US" dirty="0" err="1"/>
              <a:t>trọng</a:t>
            </a:r>
            <a:r>
              <a:rPr lang="en-US" dirty="0"/>
              <a:t> </a:t>
            </a:r>
            <a:r>
              <a:rPr lang="en-US" dirty="0" err="1" smtClean="0"/>
              <a:t>tâm</a:t>
            </a:r>
            <a:endParaRPr lang="en-US" dirty="0" smtClean="0"/>
          </a:p>
          <a:p>
            <a:endParaRPr lang="en-US" dirty="0"/>
          </a:p>
          <a:p>
            <a:r>
              <a:rPr lang="en-US" dirty="0" err="1" smtClean="0"/>
              <a:t>Dẫn</a:t>
            </a:r>
            <a:r>
              <a:rPr lang="en-US" dirty="0" smtClean="0"/>
              <a:t> </a:t>
            </a:r>
            <a:r>
              <a:rPr lang="en-US" dirty="0" err="1" smtClean="0"/>
              <a:t>điểm</a:t>
            </a:r>
            <a:r>
              <a:rPr lang="en-US" dirty="0" smtClean="0"/>
              <a:t> </a:t>
            </a:r>
            <a:r>
              <a:rPr lang="en-US" dirty="0" err="1" smtClean="0"/>
              <a:t>này</a:t>
            </a:r>
            <a:r>
              <a:rPr lang="en-US" dirty="0" smtClean="0"/>
              <a:t> sang </a:t>
            </a:r>
            <a:r>
              <a:rPr lang="en-US" dirty="0" err="1" smtClean="0"/>
              <a:t>điểm</a:t>
            </a:r>
            <a:r>
              <a:rPr lang="en-US" dirty="0" smtClean="0"/>
              <a:t> </a:t>
            </a:r>
            <a:r>
              <a:rPr lang="en-US" dirty="0" err="1" smtClean="0"/>
              <a:t>khác</a:t>
            </a:r>
            <a:r>
              <a:rPr lang="en-US" dirty="0" smtClean="0"/>
              <a:t> </a:t>
            </a:r>
            <a:r>
              <a:rPr lang="en-US" dirty="0" err="1" smtClean="0"/>
              <a:t>bằng</a:t>
            </a:r>
            <a:r>
              <a:rPr lang="en-US" dirty="0" smtClean="0"/>
              <a:t> </a:t>
            </a:r>
            <a:r>
              <a:rPr lang="en-US" dirty="0" err="1" smtClean="0"/>
              <a:t>một</a:t>
            </a:r>
            <a:r>
              <a:rPr lang="en-US" dirty="0" smtClean="0"/>
              <a:t> </a:t>
            </a:r>
            <a:r>
              <a:rPr lang="en-US" dirty="0" err="1" smtClean="0"/>
              <a:t>chuỗi</a:t>
            </a:r>
            <a:r>
              <a:rPr lang="en-US" dirty="0" smtClean="0"/>
              <a:t> </a:t>
            </a:r>
            <a:r>
              <a:rPr lang="en-US" dirty="0" err="1" smtClean="0"/>
              <a:t>lô-gích</a:t>
            </a:r>
            <a:r>
              <a:rPr lang="en-US" dirty="0" smtClean="0"/>
              <a:t>, hay </a:t>
            </a:r>
            <a:r>
              <a:rPr lang="en-US" dirty="0" err="1" smtClean="0"/>
              <a:t>bằng</a:t>
            </a:r>
            <a:r>
              <a:rPr lang="en-US" dirty="0" smtClean="0"/>
              <a:t> </a:t>
            </a:r>
            <a:r>
              <a:rPr lang="en-US" dirty="0" err="1" smtClean="0"/>
              <a:t>một</a:t>
            </a:r>
            <a:r>
              <a:rPr lang="en-US" dirty="0" smtClean="0"/>
              <a:t> </a:t>
            </a:r>
            <a:r>
              <a:rPr lang="en-US" dirty="0" err="1" smtClean="0"/>
              <a:t>câu</a:t>
            </a:r>
            <a:r>
              <a:rPr lang="en-US" dirty="0" smtClean="0"/>
              <a:t> </a:t>
            </a:r>
            <a:r>
              <a:rPr lang="en-US" dirty="0" err="1" smtClean="0"/>
              <a:t>chuyện</a:t>
            </a:r>
            <a:endParaRPr lang="en-US" dirty="0"/>
          </a:p>
          <a:p>
            <a:pPr marL="347472" lvl="1" indent="0">
              <a:buNone/>
            </a:pPr>
            <a:endParaRPr lang="en-US" sz="2000" dirty="0" smtClean="0"/>
          </a:p>
        </p:txBody>
      </p:sp>
    </p:spTree>
    <p:extLst>
      <p:ext uri="{BB962C8B-B14F-4D97-AF65-F5344CB8AC3E}">
        <p14:creationId xmlns:p14="http://schemas.microsoft.com/office/powerpoint/2010/main" val="2877050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Tình</a:t>
            </a:r>
            <a:r>
              <a:rPr lang="en-US" dirty="0" smtClean="0"/>
              <a:t> </a:t>
            </a:r>
            <a:r>
              <a:rPr lang="en-US" dirty="0" err="1" smtClean="0"/>
              <a:t>rồi</a:t>
            </a:r>
            <a:r>
              <a:rPr lang="en-US" dirty="0" smtClean="0"/>
              <a:t> </a:t>
            </a:r>
            <a:r>
              <a:rPr lang="en-US" dirty="0" err="1" smtClean="0"/>
              <a:t>lý</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t>Tình</a:t>
            </a:r>
            <a:r>
              <a:rPr lang="en-US" dirty="0" smtClean="0"/>
              <a:t> </a:t>
            </a:r>
            <a:r>
              <a:rPr lang="en-US" dirty="0" err="1" smtClean="0"/>
              <a:t>cảm</a:t>
            </a:r>
            <a:r>
              <a:rPr lang="en-US" dirty="0" smtClean="0"/>
              <a:t> </a:t>
            </a:r>
            <a:r>
              <a:rPr lang="en-US" dirty="0" err="1" smtClean="0"/>
              <a:t>trước</a:t>
            </a:r>
            <a:r>
              <a:rPr lang="en-US" dirty="0" smtClean="0"/>
              <a:t>:</a:t>
            </a:r>
          </a:p>
          <a:p>
            <a:endParaRPr lang="en-US" dirty="0" smtClean="0"/>
          </a:p>
          <a:p>
            <a:pPr marL="740664" lvl="3" indent="-265176">
              <a:buSzPct val="80000"/>
              <a:buFont typeface="Wingdings 2"/>
              <a:buChar char=""/>
            </a:pPr>
            <a:r>
              <a:rPr lang="en-US" sz="2300" dirty="0" err="1"/>
              <a:t>Lôi</a:t>
            </a:r>
            <a:r>
              <a:rPr lang="en-US" sz="2300" dirty="0"/>
              <a:t> </a:t>
            </a:r>
            <a:r>
              <a:rPr lang="en-US" sz="2300" dirty="0" err="1"/>
              <a:t>cuốn</a:t>
            </a:r>
            <a:r>
              <a:rPr lang="en-US" sz="2300" dirty="0"/>
              <a:t> </a:t>
            </a:r>
            <a:r>
              <a:rPr lang="en-US" sz="2300" dirty="0" err="1"/>
              <a:t>thính</a:t>
            </a:r>
            <a:r>
              <a:rPr lang="en-US" sz="2300" dirty="0"/>
              <a:t> </a:t>
            </a:r>
            <a:r>
              <a:rPr lang="en-US" sz="2300" dirty="0" err="1"/>
              <a:t>giả</a:t>
            </a:r>
            <a:r>
              <a:rPr lang="en-US" sz="2300" dirty="0"/>
              <a:t> </a:t>
            </a:r>
            <a:r>
              <a:rPr lang="en-US" sz="2300" dirty="0" err="1"/>
              <a:t>bằng</a:t>
            </a:r>
            <a:r>
              <a:rPr lang="en-US" sz="2300" dirty="0"/>
              <a:t> </a:t>
            </a:r>
            <a:r>
              <a:rPr lang="en-US" sz="2300" dirty="0" err="1"/>
              <a:t>tình</a:t>
            </a:r>
            <a:r>
              <a:rPr lang="en-US" sz="2300" dirty="0"/>
              <a:t> </a:t>
            </a:r>
            <a:r>
              <a:rPr lang="en-US" sz="2300" dirty="0" err="1"/>
              <a:t>cảm</a:t>
            </a:r>
            <a:r>
              <a:rPr lang="en-US" sz="2300" dirty="0"/>
              <a:t>:</a:t>
            </a:r>
          </a:p>
          <a:p>
            <a:pPr marL="996696" lvl="4" indent="-265176">
              <a:buSzPct val="80000"/>
              <a:buFont typeface="Wingdings 2"/>
              <a:buChar char=""/>
            </a:pPr>
            <a:r>
              <a:rPr lang="en-US" sz="2200" dirty="0" err="1"/>
              <a:t>Câu</a:t>
            </a:r>
            <a:r>
              <a:rPr lang="en-US" sz="2200" dirty="0"/>
              <a:t> </a:t>
            </a:r>
            <a:r>
              <a:rPr lang="en-US" sz="2200" dirty="0" err="1"/>
              <a:t>chuyện</a:t>
            </a:r>
            <a:r>
              <a:rPr lang="en-US" sz="2200" dirty="0"/>
              <a:t> </a:t>
            </a:r>
            <a:r>
              <a:rPr lang="en-US" sz="2200" dirty="0" err="1"/>
              <a:t>hài</a:t>
            </a:r>
            <a:r>
              <a:rPr lang="en-US" sz="2200" dirty="0"/>
              <a:t> </a:t>
            </a:r>
            <a:r>
              <a:rPr lang="en-US" sz="2200" dirty="0" err="1"/>
              <a:t>hước</a:t>
            </a:r>
            <a:endParaRPr lang="en-US" sz="2200" dirty="0"/>
          </a:p>
          <a:p>
            <a:pPr marL="996696" lvl="4" indent="-265176">
              <a:buSzPct val="80000"/>
              <a:buFont typeface="Wingdings 2"/>
              <a:buChar char=""/>
            </a:pPr>
            <a:r>
              <a:rPr lang="en-US" sz="2200" dirty="0" err="1"/>
              <a:t>Chuyện</a:t>
            </a:r>
            <a:r>
              <a:rPr lang="en-US" sz="2200" dirty="0"/>
              <a:t> </a:t>
            </a:r>
            <a:r>
              <a:rPr lang="en-US" sz="2200" dirty="0" err="1"/>
              <a:t>mang</a:t>
            </a:r>
            <a:r>
              <a:rPr lang="en-US" sz="2200" dirty="0"/>
              <a:t> </a:t>
            </a:r>
            <a:r>
              <a:rPr lang="en-US" sz="2200" dirty="0" err="1"/>
              <a:t>yếu</a:t>
            </a:r>
            <a:r>
              <a:rPr lang="en-US" sz="2200" dirty="0"/>
              <a:t> </a:t>
            </a:r>
            <a:r>
              <a:rPr lang="en-US" sz="2200" dirty="0" err="1"/>
              <a:t>tố</a:t>
            </a:r>
            <a:r>
              <a:rPr lang="en-US" sz="2200" dirty="0"/>
              <a:t> con </a:t>
            </a:r>
            <a:r>
              <a:rPr lang="en-US" sz="2200" dirty="0" err="1"/>
              <a:t>người</a:t>
            </a:r>
            <a:endParaRPr lang="en-US" sz="2200" dirty="0"/>
          </a:p>
          <a:p>
            <a:pPr marL="996696" lvl="4" indent="-265176">
              <a:buSzPct val="80000"/>
              <a:buFont typeface="Wingdings 2"/>
              <a:buChar char=""/>
            </a:pPr>
            <a:r>
              <a:rPr lang="en-US" sz="2200" dirty="0" err="1"/>
              <a:t>Kinh</a:t>
            </a:r>
            <a:r>
              <a:rPr lang="en-US" sz="2200" dirty="0"/>
              <a:t> </a:t>
            </a:r>
            <a:r>
              <a:rPr lang="en-US" sz="2200" dirty="0" err="1"/>
              <a:t>nghiệm</a:t>
            </a:r>
            <a:r>
              <a:rPr lang="en-US" sz="2200" dirty="0"/>
              <a:t> </a:t>
            </a:r>
            <a:r>
              <a:rPr lang="en-US" sz="2200" dirty="0" err="1"/>
              <a:t>bản</a:t>
            </a:r>
            <a:r>
              <a:rPr lang="en-US" sz="2200" dirty="0"/>
              <a:t> </a:t>
            </a:r>
            <a:r>
              <a:rPr lang="en-US" sz="2200" dirty="0" err="1"/>
              <a:t>thân</a:t>
            </a:r>
            <a:r>
              <a:rPr lang="en-US" sz="2200" dirty="0"/>
              <a:t> </a:t>
            </a:r>
          </a:p>
          <a:p>
            <a:pPr marL="996696" lvl="4" indent="-265176">
              <a:buSzPct val="80000"/>
              <a:buFont typeface="Wingdings 2"/>
              <a:buChar char=""/>
            </a:pPr>
            <a:r>
              <a:rPr lang="en-US" sz="2200" dirty="0" err="1"/>
              <a:t>Đối</a:t>
            </a:r>
            <a:r>
              <a:rPr lang="en-US" sz="2200" dirty="0"/>
              <a:t> </a:t>
            </a:r>
            <a:r>
              <a:rPr lang="en-US" sz="2200" dirty="0" err="1"/>
              <a:t>thoại</a:t>
            </a:r>
            <a:r>
              <a:rPr lang="en-US" sz="2200" dirty="0"/>
              <a:t> </a:t>
            </a:r>
            <a:r>
              <a:rPr lang="en-US" sz="2200" dirty="0" err="1"/>
              <a:t>với</a:t>
            </a:r>
            <a:r>
              <a:rPr lang="en-US" sz="2200" dirty="0"/>
              <a:t> </a:t>
            </a:r>
            <a:r>
              <a:rPr lang="en-US" sz="2200" dirty="0" err="1"/>
              <a:t>người</a:t>
            </a:r>
            <a:r>
              <a:rPr lang="en-US" sz="2200" dirty="0"/>
              <a:t> </a:t>
            </a:r>
            <a:r>
              <a:rPr lang="en-US" sz="2200" dirty="0" err="1"/>
              <a:t>nghe</a:t>
            </a:r>
            <a:endParaRPr lang="en-US" sz="2200" dirty="0"/>
          </a:p>
          <a:p>
            <a:pPr marL="347472" lvl="1" indent="0">
              <a:buNone/>
            </a:pPr>
            <a:endParaRPr lang="en-US" sz="2000" dirty="0" smtClean="0"/>
          </a:p>
          <a:p>
            <a:pPr marL="265176" lvl="1" indent="-265176">
              <a:buSzPct val="80000"/>
              <a:buFont typeface="Wingdings 2"/>
              <a:buChar char=""/>
            </a:pPr>
            <a:r>
              <a:rPr lang="en-US" sz="2800" dirty="0" err="1"/>
              <a:t>Lý</a:t>
            </a:r>
            <a:r>
              <a:rPr lang="en-US" sz="2800" dirty="0"/>
              <a:t> </a:t>
            </a:r>
            <a:r>
              <a:rPr lang="en-US" sz="2800" dirty="0" err="1"/>
              <a:t>lẽ</a:t>
            </a:r>
            <a:r>
              <a:rPr lang="en-US" sz="2800" dirty="0"/>
              <a:t> </a:t>
            </a:r>
            <a:r>
              <a:rPr lang="en-US" sz="2800" dirty="0" err="1"/>
              <a:t>sau</a:t>
            </a:r>
            <a:r>
              <a:rPr lang="en-US" sz="2800" dirty="0"/>
              <a:t>: </a:t>
            </a:r>
          </a:p>
          <a:p>
            <a:pPr marL="740664" lvl="3" indent="-265176">
              <a:buSzPct val="80000"/>
              <a:buFont typeface="Wingdings 2"/>
              <a:buChar char=""/>
            </a:pPr>
            <a:r>
              <a:rPr lang="en-US" sz="2300" dirty="0" err="1" smtClean="0"/>
              <a:t>Diễn</a:t>
            </a:r>
            <a:r>
              <a:rPr lang="en-US" sz="2300" dirty="0" smtClean="0"/>
              <a:t> </a:t>
            </a:r>
            <a:r>
              <a:rPr lang="en-US" sz="2300" dirty="0" err="1" smtClean="0"/>
              <a:t>giải</a:t>
            </a:r>
            <a:r>
              <a:rPr lang="en-US" sz="2300" dirty="0" smtClean="0"/>
              <a:t> </a:t>
            </a:r>
            <a:r>
              <a:rPr lang="en-US" sz="2300" dirty="0" err="1" smtClean="0"/>
              <a:t>bằng</a:t>
            </a:r>
            <a:r>
              <a:rPr lang="en-US" sz="2300" dirty="0" smtClean="0"/>
              <a:t> </a:t>
            </a:r>
            <a:r>
              <a:rPr lang="en-US" sz="2300" dirty="0" err="1" smtClean="0"/>
              <a:t>cách</a:t>
            </a:r>
            <a:r>
              <a:rPr lang="en-US" sz="2300" dirty="0" smtClean="0"/>
              <a:t>:</a:t>
            </a:r>
          </a:p>
          <a:p>
            <a:pPr marL="996696" lvl="4" indent="-265176">
              <a:buSzPct val="80000"/>
              <a:buFont typeface="Wingdings 2"/>
              <a:buChar char=""/>
            </a:pPr>
            <a:r>
              <a:rPr lang="en-US" sz="2200" dirty="0" err="1" smtClean="0"/>
              <a:t>Nối</a:t>
            </a:r>
            <a:r>
              <a:rPr lang="en-US" sz="2200" dirty="0" smtClean="0"/>
              <a:t> </a:t>
            </a:r>
            <a:r>
              <a:rPr lang="en-US" sz="2200" dirty="0" err="1" smtClean="0"/>
              <a:t>kết</a:t>
            </a:r>
            <a:r>
              <a:rPr lang="en-US" sz="2200" dirty="0" smtClean="0"/>
              <a:t> </a:t>
            </a:r>
            <a:r>
              <a:rPr lang="en-US" sz="2200" dirty="0" err="1" smtClean="0"/>
              <a:t>các</a:t>
            </a:r>
            <a:r>
              <a:rPr lang="en-US" sz="2200" dirty="0" smtClean="0"/>
              <a:t> </a:t>
            </a:r>
            <a:r>
              <a:rPr lang="en-US" sz="2200" dirty="0" err="1" smtClean="0"/>
              <a:t>điểm</a:t>
            </a:r>
            <a:endParaRPr lang="en-US" sz="2200" dirty="0" smtClean="0"/>
          </a:p>
          <a:p>
            <a:pPr marL="996696" lvl="4" indent="-265176">
              <a:buSzPct val="80000"/>
              <a:buFont typeface="Wingdings 2"/>
              <a:buChar char=""/>
            </a:pPr>
            <a:r>
              <a:rPr lang="en-US" sz="2200" dirty="0" err="1" smtClean="0"/>
              <a:t>Giải</a:t>
            </a:r>
            <a:r>
              <a:rPr lang="en-US" sz="2200" dirty="0" smtClean="0"/>
              <a:t> </a:t>
            </a:r>
            <a:r>
              <a:rPr lang="en-US" sz="2200" dirty="0" err="1" smtClean="0"/>
              <a:t>thích</a:t>
            </a:r>
            <a:endParaRPr lang="en-US" sz="2200" dirty="0" smtClean="0"/>
          </a:p>
          <a:p>
            <a:pPr marL="996696" lvl="4" indent="-265176">
              <a:buSzPct val="80000"/>
              <a:buFont typeface="Wingdings 2"/>
              <a:buChar char=""/>
            </a:pPr>
            <a:r>
              <a:rPr lang="en-US" sz="2200" dirty="0" err="1" smtClean="0"/>
              <a:t>Hỗ</a:t>
            </a:r>
            <a:r>
              <a:rPr lang="en-US" sz="2200" dirty="0" smtClean="0"/>
              <a:t> </a:t>
            </a:r>
            <a:r>
              <a:rPr lang="en-US" sz="2200" dirty="0" err="1" smtClean="0"/>
              <a:t>trợ</a:t>
            </a:r>
            <a:endParaRPr lang="en-US" sz="2200" dirty="0"/>
          </a:p>
        </p:txBody>
      </p:sp>
    </p:spTree>
    <p:extLst>
      <p:ext uri="{BB962C8B-B14F-4D97-AF65-F5344CB8AC3E}">
        <p14:creationId xmlns:p14="http://schemas.microsoft.com/office/powerpoint/2010/main" val="25072730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Cấu</a:t>
            </a:r>
            <a:r>
              <a:rPr lang="en-US" dirty="0" smtClean="0"/>
              <a:t> </a:t>
            </a:r>
            <a:r>
              <a:rPr lang="en-US" dirty="0" err="1" smtClean="0"/>
              <a:t>trúc</a:t>
            </a:r>
            <a:r>
              <a:rPr lang="en-US" dirty="0" smtClean="0"/>
              <a:t> </a:t>
            </a:r>
            <a:r>
              <a:rPr lang="en-US" dirty="0" err="1" smtClean="0"/>
              <a:t>của</a:t>
            </a:r>
            <a:r>
              <a:rPr lang="en-US" dirty="0" smtClean="0"/>
              <a:t> </a:t>
            </a:r>
            <a:r>
              <a:rPr lang="en-US" dirty="0" err="1" smtClean="0"/>
              <a:t>lời</a:t>
            </a:r>
            <a:r>
              <a:rPr lang="en-US" dirty="0" smtClean="0"/>
              <a:t> </a:t>
            </a:r>
            <a:r>
              <a:rPr lang="en-US" dirty="0" err="1" smtClean="0"/>
              <a:t>phát</a:t>
            </a:r>
            <a:r>
              <a:rPr lang="en-US" dirty="0" smtClean="0"/>
              <a:t> </a:t>
            </a:r>
            <a:r>
              <a:rPr lang="en-US" dirty="0" err="1" smtClean="0"/>
              <a:t>biểu</a:t>
            </a:r>
            <a:endParaRPr lang="en-US" dirty="0"/>
          </a:p>
        </p:txBody>
      </p:sp>
      <p:sp>
        <p:nvSpPr>
          <p:cNvPr id="3" name="Content Placeholder 2"/>
          <p:cNvSpPr>
            <a:spLocks noGrp="1"/>
          </p:cNvSpPr>
          <p:nvPr>
            <p:ph idx="1"/>
          </p:nvPr>
        </p:nvSpPr>
        <p:spPr/>
        <p:txBody>
          <a:bodyPr/>
          <a:lstStyle/>
          <a:p>
            <a:r>
              <a:rPr lang="en-US" dirty="0" err="1" smtClean="0"/>
              <a:t>Mở</a:t>
            </a:r>
            <a:r>
              <a:rPr lang="en-US" dirty="0" smtClean="0"/>
              <a:t>: </a:t>
            </a:r>
            <a:r>
              <a:rPr lang="en-US" dirty="0" err="1" smtClean="0"/>
              <a:t>Nói</a:t>
            </a:r>
            <a:r>
              <a:rPr lang="en-US" dirty="0" smtClean="0"/>
              <a:t> </a:t>
            </a:r>
            <a:r>
              <a:rPr lang="en-US" dirty="0" err="1" smtClean="0"/>
              <a:t>về</a:t>
            </a:r>
            <a:r>
              <a:rPr lang="en-US" dirty="0" smtClean="0"/>
              <a:t> </a:t>
            </a:r>
            <a:r>
              <a:rPr lang="en-US" dirty="0" err="1" smtClean="0"/>
              <a:t>chủ</a:t>
            </a:r>
            <a:r>
              <a:rPr lang="en-US" dirty="0" smtClean="0"/>
              <a:t> </a:t>
            </a:r>
            <a:r>
              <a:rPr lang="en-US" dirty="0" err="1" smtClean="0"/>
              <a:t>đề</a:t>
            </a:r>
            <a:r>
              <a:rPr lang="en-US" dirty="0" smtClean="0"/>
              <a:t> </a:t>
            </a:r>
            <a:r>
              <a:rPr lang="en-US" dirty="0" err="1" smtClean="0"/>
              <a:t>từ</a:t>
            </a:r>
            <a:r>
              <a:rPr lang="en-US" dirty="0" smtClean="0"/>
              <a:t> </a:t>
            </a:r>
            <a:r>
              <a:rPr lang="en-US" dirty="0" err="1" smtClean="0"/>
              <a:t>khía</a:t>
            </a:r>
            <a:r>
              <a:rPr lang="en-US" dirty="0" smtClean="0"/>
              <a:t> </a:t>
            </a:r>
            <a:r>
              <a:rPr lang="en-US" dirty="0" err="1" smtClean="0"/>
              <a:t>cạnh</a:t>
            </a:r>
            <a:r>
              <a:rPr lang="en-US" dirty="0" smtClean="0"/>
              <a:t> </a:t>
            </a:r>
            <a:r>
              <a:rPr lang="en-US" dirty="0" err="1" smtClean="0"/>
              <a:t>tình</a:t>
            </a:r>
            <a:r>
              <a:rPr lang="en-US" dirty="0" smtClean="0"/>
              <a:t> </a:t>
            </a:r>
            <a:r>
              <a:rPr lang="en-US" dirty="0" err="1" smtClean="0"/>
              <a:t>cảm</a:t>
            </a:r>
            <a:endParaRPr lang="en-US" dirty="0" smtClean="0"/>
          </a:p>
          <a:p>
            <a:pPr marL="603504" lvl="2" indent="0">
              <a:buNone/>
            </a:pPr>
            <a:endParaRPr lang="en-US" dirty="0" smtClean="0"/>
          </a:p>
          <a:p>
            <a:r>
              <a:rPr lang="en-US" dirty="0" err="1" smtClean="0"/>
              <a:t>Thân</a:t>
            </a:r>
            <a:r>
              <a:rPr lang="en-US" dirty="0" smtClean="0"/>
              <a:t>: </a:t>
            </a:r>
            <a:r>
              <a:rPr lang="en-US" dirty="0" err="1" smtClean="0"/>
              <a:t>Diễn</a:t>
            </a:r>
            <a:r>
              <a:rPr lang="en-US" dirty="0" smtClean="0"/>
              <a:t> </a:t>
            </a:r>
            <a:r>
              <a:rPr lang="en-US" dirty="0" err="1" smtClean="0"/>
              <a:t>giải</a:t>
            </a:r>
            <a:r>
              <a:rPr lang="en-US" dirty="0" smtClean="0"/>
              <a:t> </a:t>
            </a:r>
            <a:r>
              <a:rPr lang="en-US" dirty="0" err="1" smtClean="0"/>
              <a:t>chủ</a:t>
            </a:r>
            <a:r>
              <a:rPr lang="en-US" dirty="0" smtClean="0"/>
              <a:t> </a:t>
            </a:r>
            <a:r>
              <a:rPr lang="en-US" dirty="0" err="1" smtClean="0"/>
              <a:t>đề</a:t>
            </a:r>
            <a:endParaRPr lang="en-US" dirty="0" smtClean="0"/>
          </a:p>
          <a:p>
            <a:pPr lvl="1"/>
            <a:r>
              <a:rPr lang="en-US" dirty="0" err="1" smtClean="0"/>
              <a:t>Điểm</a:t>
            </a:r>
            <a:r>
              <a:rPr lang="en-US" dirty="0" smtClean="0"/>
              <a:t> 1</a:t>
            </a:r>
          </a:p>
          <a:p>
            <a:pPr lvl="1"/>
            <a:r>
              <a:rPr lang="en-US" dirty="0" err="1" smtClean="0"/>
              <a:t>Điểm</a:t>
            </a:r>
            <a:r>
              <a:rPr lang="en-US" dirty="0" smtClean="0"/>
              <a:t> 2</a:t>
            </a:r>
          </a:p>
          <a:p>
            <a:pPr lvl="1"/>
            <a:r>
              <a:rPr lang="en-US" dirty="0" err="1" smtClean="0"/>
              <a:t>Điềm</a:t>
            </a:r>
            <a:r>
              <a:rPr lang="en-US" dirty="0" smtClean="0"/>
              <a:t> 3</a:t>
            </a:r>
          </a:p>
          <a:p>
            <a:pPr lvl="1"/>
            <a:endParaRPr lang="en-US" dirty="0"/>
          </a:p>
          <a:p>
            <a:r>
              <a:rPr lang="en-US" dirty="0" err="1" smtClean="0"/>
              <a:t>Kết</a:t>
            </a:r>
            <a:r>
              <a:rPr lang="en-US" dirty="0" smtClean="0"/>
              <a:t>: </a:t>
            </a:r>
            <a:r>
              <a:rPr lang="en-US" dirty="0" err="1" smtClean="0"/>
              <a:t>Nhắc</a:t>
            </a:r>
            <a:r>
              <a:rPr lang="en-US" dirty="0" smtClean="0"/>
              <a:t> </a:t>
            </a:r>
            <a:r>
              <a:rPr lang="en-US" dirty="0" err="1" smtClean="0"/>
              <a:t>lại</a:t>
            </a:r>
            <a:r>
              <a:rPr lang="en-US" dirty="0" smtClean="0"/>
              <a:t> </a:t>
            </a:r>
            <a:r>
              <a:rPr lang="en-US" dirty="0" err="1" smtClean="0"/>
              <a:t>chủ</a:t>
            </a:r>
            <a:r>
              <a:rPr lang="en-US" dirty="0" smtClean="0"/>
              <a:t> </a:t>
            </a:r>
            <a:r>
              <a:rPr lang="en-US" dirty="0" err="1" smtClean="0"/>
              <a:t>đề</a:t>
            </a:r>
            <a:endParaRPr lang="en-US" dirty="0"/>
          </a:p>
        </p:txBody>
      </p:sp>
    </p:spTree>
    <p:extLst>
      <p:ext uri="{BB962C8B-B14F-4D97-AF65-F5344CB8AC3E}">
        <p14:creationId xmlns:p14="http://schemas.microsoft.com/office/powerpoint/2010/main" val="662392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Bài</a:t>
            </a:r>
            <a:r>
              <a:rPr lang="en-US" dirty="0" smtClean="0"/>
              <a:t> </a:t>
            </a:r>
            <a:r>
              <a:rPr lang="en-US" dirty="0" err="1" smtClean="0"/>
              <a:t>tập</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Chọn</a:t>
            </a:r>
            <a:r>
              <a:rPr lang="en-US" dirty="0" smtClean="0"/>
              <a:t> </a:t>
            </a:r>
            <a:r>
              <a:rPr lang="en-US" dirty="0" err="1" smtClean="0"/>
              <a:t>một</a:t>
            </a:r>
            <a:r>
              <a:rPr lang="en-US" dirty="0" smtClean="0"/>
              <a:t> </a:t>
            </a:r>
            <a:r>
              <a:rPr lang="en-US" err="1" smtClean="0"/>
              <a:t>chủ</a:t>
            </a:r>
            <a:r>
              <a:rPr lang="en-US" smtClean="0"/>
              <a:t> </a:t>
            </a:r>
            <a:r>
              <a:rPr lang="en-US" smtClean="0"/>
              <a:t>đề:</a:t>
            </a:r>
          </a:p>
          <a:p>
            <a:r>
              <a:rPr lang="en-US" smtClean="0"/>
              <a:t>Ở VN hiện nay chưa có tự do tôn giáo hay niềm tin đúng theo tiêu chuẩn quốc tế. </a:t>
            </a:r>
          </a:p>
          <a:p>
            <a:r>
              <a:rPr lang="en-US" smtClean="0"/>
              <a:t>Chính quyền VN vi phạm các cám kết với quốc tế về nhân quyền.</a:t>
            </a:r>
          </a:p>
          <a:p>
            <a:r>
              <a:rPr lang="en-US" smtClean="0"/>
              <a:t>Tình trạng cướp đất của người dân ngày càng phổ biến. </a:t>
            </a:r>
          </a:p>
          <a:p>
            <a:r>
              <a:rPr lang="en-US" smtClean="0"/>
              <a:t>XHDS quốc doanh thì được công nhận, trong khi XHDS độc lập thì bị đàn áp. </a:t>
            </a:r>
            <a:endParaRPr lang="en-US" dirty="0" smtClean="0"/>
          </a:p>
          <a:p>
            <a:endParaRPr lang="en-US" dirty="0"/>
          </a:p>
          <a:p>
            <a:r>
              <a:rPr lang="en-US" dirty="0" err="1" smtClean="0"/>
              <a:t>Bỏ</a:t>
            </a:r>
            <a:r>
              <a:rPr lang="en-US" dirty="0" smtClean="0"/>
              <a:t> </a:t>
            </a:r>
            <a:r>
              <a:rPr lang="en-US" dirty="0" err="1" smtClean="0"/>
              <a:t>ra</a:t>
            </a:r>
            <a:r>
              <a:rPr lang="en-US" dirty="0" smtClean="0"/>
              <a:t> 5 </a:t>
            </a:r>
            <a:r>
              <a:rPr lang="en-US" dirty="0" err="1" smtClean="0"/>
              <a:t>phút</a:t>
            </a:r>
            <a:r>
              <a:rPr lang="en-US" dirty="0" smtClean="0"/>
              <a:t> </a:t>
            </a:r>
            <a:r>
              <a:rPr lang="en-US" dirty="0" err="1" smtClean="0"/>
              <a:t>để</a:t>
            </a:r>
            <a:r>
              <a:rPr lang="en-US" dirty="0" smtClean="0"/>
              <a:t> </a:t>
            </a:r>
            <a:r>
              <a:rPr lang="en-US" dirty="0" err="1" smtClean="0"/>
              <a:t>viết</a:t>
            </a:r>
            <a:r>
              <a:rPr lang="en-US" dirty="0" smtClean="0"/>
              <a:t> </a:t>
            </a:r>
            <a:r>
              <a:rPr lang="en-US" dirty="0" err="1" smtClean="0"/>
              <a:t>lời</a:t>
            </a:r>
            <a:r>
              <a:rPr lang="en-US" dirty="0" smtClean="0"/>
              <a:t> </a:t>
            </a:r>
            <a:r>
              <a:rPr lang="en-US" dirty="0" err="1" smtClean="0"/>
              <a:t>phát</a:t>
            </a:r>
            <a:r>
              <a:rPr lang="en-US" dirty="0" smtClean="0"/>
              <a:t> </a:t>
            </a:r>
            <a:r>
              <a:rPr lang="en-US" dirty="0" err="1" smtClean="0"/>
              <a:t>biểu</a:t>
            </a:r>
            <a:endParaRPr lang="en-US" dirty="0" smtClean="0"/>
          </a:p>
          <a:p>
            <a:endParaRPr lang="en-US" dirty="0"/>
          </a:p>
          <a:p>
            <a:r>
              <a:rPr lang="en-US" dirty="0" err="1" smtClean="0"/>
              <a:t>Trình</a:t>
            </a:r>
            <a:r>
              <a:rPr lang="en-US" dirty="0" smtClean="0"/>
              <a:t> </a:t>
            </a:r>
            <a:r>
              <a:rPr lang="en-US" dirty="0" err="1" smtClean="0"/>
              <a:t>bày</a:t>
            </a:r>
            <a:r>
              <a:rPr lang="en-US" dirty="0" smtClean="0"/>
              <a:t> </a:t>
            </a:r>
            <a:r>
              <a:rPr lang="en-US" dirty="0" err="1" smtClean="0"/>
              <a:t>với</a:t>
            </a:r>
            <a:r>
              <a:rPr lang="en-US" dirty="0" smtClean="0"/>
              <a:t> </a:t>
            </a:r>
            <a:r>
              <a:rPr lang="en-US" dirty="0" err="1" smtClean="0"/>
              <a:t>cả</a:t>
            </a:r>
            <a:r>
              <a:rPr lang="en-US" dirty="0" smtClean="0"/>
              <a:t> </a:t>
            </a:r>
            <a:r>
              <a:rPr lang="en-US" dirty="0" err="1" smtClean="0"/>
              <a:t>lớp</a:t>
            </a:r>
            <a:endParaRPr lang="en-US" dirty="0"/>
          </a:p>
        </p:txBody>
      </p:sp>
    </p:spTree>
    <p:extLst>
      <p:ext uri="{BB962C8B-B14F-4D97-AF65-F5344CB8AC3E}">
        <p14:creationId xmlns:p14="http://schemas.microsoft.com/office/powerpoint/2010/main" val="1774020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641848"/>
          </a:xfrm>
        </p:spPr>
        <p:txBody>
          <a:bodyPr/>
          <a:lstStyle/>
          <a:p>
            <a:r>
              <a:rPr lang="en-US" smtClean="0"/>
              <a:t>Hãy thực thi lời mình nói</a:t>
            </a:r>
          </a:p>
          <a:p>
            <a:r>
              <a:rPr lang="en-US" smtClean="0"/>
              <a:t>Chính quyền Việt nam không thực thi lời kêu gọi nhân dân thế giới ủng hộ chủ quyền của VN trên biển đông.</a:t>
            </a:r>
          </a:p>
          <a:p>
            <a:r>
              <a:rPr lang="en-US" smtClean="0"/>
              <a:t>Chính quyền VN kêu gọi mọi quốc gia tuân thủ luật quốc tế, nhưng chính mình lại thường xuyên vi phạm luật quốc tế về nhân quyền đối với người dân VN.</a:t>
            </a:r>
          </a:p>
          <a:p>
            <a:r>
              <a:rPr lang="en-US" smtClean="0"/>
              <a:t>Thay vì chỉ ngồi phát biểu, ông và phái đoàn của ông hãy cùng chúng tôi ký một tuyên bố chung về chính những điều mà ông kêu gọi. </a:t>
            </a:r>
          </a:p>
          <a:p>
            <a:endParaRPr lang="vi-VN"/>
          </a:p>
        </p:txBody>
      </p:sp>
    </p:spTree>
    <p:extLst>
      <p:ext uri="{BB962C8B-B14F-4D97-AF65-F5344CB8AC3E}">
        <p14:creationId xmlns:p14="http://schemas.microsoft.com/office/powerpoint/2010/main" val="28929785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194</TotalTime>
  <Words>441</Words>
  <Application>Microsoft Office PowerPoint</Application>
  <PresentationFormat>On-screen Show (4:3)</PresentationFormat>
  <Paragraphs>60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Aspect</vt:lpstr>
      <vt:lpstr>Nói hay: một số quy tắc </vt:lpstr>
      <vt:lpstr>3 quy tắc vàng</vt:lpstr>
      <vt:lpstr>Mở đầu và kết luận</vt:lpstr>
      <vt:lpstr>Không quá 3 điểm</vt:lpstr>
      <vt:lpstr>Tình rồi lý</vt:lpstr>
      <vt:lpstr>Cấu trúc của lời phát biểu</vt:lpstr>
      <vt:lpstr>Bài tập</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Prepare a Good Speech… in 60 seconds</dc:title>
  <dc:creator>Thang D. Nguyen</dc:creator>
  <cp:lastModifiedBy>A</cp:lastModifiedBy>
  <cp:revision>16</cp:revision>
  <dcterms:created xsi:type="dcterms:W3CDTF">2011-03-15T00:32:00Z</dcterms:created>
  <dcterms:modified xsi:type="dcterms:W3CDTF">2016-08-16T03:31:10Z</dcterms:modified>
</cp:coreProperties>
</file>