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4" r:id="rId3"/>
    <p:sldId id="265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58C27E-00C2-454E-820F-468F5F99311B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96FD4C-8CE5-41F9-83E2-C2917AE7C556}">
      <dgm:prSet phldrT="[Text]"/>
      <dgm:spPr/>
      <dgm:t>
        <a:bodyPr/>
        <a:lstStyle/>
        <a:p>
          <a:r>
            <a:rPr lang="en-US" dirty="0" smtClean="0"/>
            <a:t>C1</a:t>
          </a:r>
          <a:endParaRPr lang="en-US" dirty="0"/>
        </a:p>
      </dgm:t>
    </dgm:pt>
    <dgm:pt modelId="{D7141D1B-DC99-446C-914C-DB4B7FAF0553}" type="parTrans" cxnId="{148FFAE2-F273-43B3-AA88-8B2B78BB1B9E}">
      <dgm:prSet/>
      <dgm:spPr/>
      <dgm:t>
        <a:bodyPr/>
        <a:lstStyle/>
        <a:p>
          <a:endParaRPr lang="en-US"/>
        </a:p>
      </dgm:t>
    </dgm:pt>
    <dgm:pt modelId="{94B72F93-D30A-4E05-9C1E-79C7B1A29796}" type="sibTrans" cxnId="{148FFAE2-F273-43B3-AA88-8B2B78BB1B9E}">
      <dgm:prSet/>
      <dgm:spPr/>
      <dgm:t>
        <a:bodyPr/>
        <a:lstStyle/>
        <a:p>
          <a:endParaRPr lang="en-US" sz="2000" b="0"/>
        </a:p>
      </dgm:t>
    </dgm:pt>
    <dgm:pt modelId="{459051CC-F651-4E1D-95A0-12E2A017E5C5}">
      <dgm:prSet phldrT="[Text]"/>
      <dgm:spPr/>
      <dgm:t>
        <a:bodyPr/>
        <a:lstStyle/>
        <a:p>
          <a:r>
            <a:rPr lang="en-US" dirty="0" smtClean="0"/>
            <a:t>C2</a:t>
          </a:r>
          <a:endParaRPr lang="en-US" dirty="0"/>
        </a:p>
      </dgm:t>
    </dgm:pt>
    <dgm:pt modelId="{8E3E7E18-EF30-4A52-B81F-DFADC507FE35}" type="parTrans" cxnId="{6843AE78-35A8-4449-BDEF-B3CB8D4CD4BB}">
      <dgm:prSet/>
      <dgm:spPr/>
      <dgm:t>
        <a:bodyPr/>
        <a:lstStyle/>
        <a:p>
          <a:endParaRPr lang="en-US"/>
        </a:p>
      </dgm:t>
    </dgm:pt>
    <dgm:pt modelId="{AC119F7A-3453-4AB6-9224-502A2E0E5E82}" type="sibTrans" cxnId="{6843AE78-35A8-4449-BDEF-B3CB8D4CD4BB}">
      <dgm:prSet/>
      <dgm:spPr/>
      <dgm:t>
        <a:bodyPr/>
        <a:lstStyle/>
        <a:p>
          <a:endParaRPr lang="en-US"/>
        </a:p>
      </dgm:t>
    </dgm:pt>
    <dgm:pt modelId="{3902918D-5EAB-4543-B679-B16E6BBDD2D0}">
      <dgm:prSet phldrT="[Text]"/>
      <dgm:spPr/>
      <dgm:t>
        <a:bodyPr/>
        <a:lstStyle/>
        <a:p>
          <a:r>
            <a:rPr lang="en-US" dirty="0" smtClean="0"/>
            <a:t>C3</a:t>
          </a:r>
          <a:endParaRPr lang="en-US" dirty="0"/>
        </a:p>
      </dgm:t>
    </dgm:pt>
    <dgm:pt modelId="{CE877A82-F0A8-427C-B424-24302767F89A}" type="parTrans" cxnId="{7C71350F-04BA-47E4-A5A2-002C716A01A7}">
      <dgm:prSet/>
      <dgm:spPr/>
      <dgm:t>
        <a:bodyPr/>
        <a:lstStyle/>
        <a:p>
          <a:endParaRPr lang="en-US"/>
        </a:p>
      </dgm:t>
    </dgm:pt>
    <dgm:pt modelId="{AD90B3D1-8428-4DB8-ADD2-4C52A8E6AB40}" type="sibTrans" cxnId="{7C71350F-04BA-47E4-A5A2-002C716A01A7}">
      <dgm:prSet/>
      <dgm:spPr/>
      <dgm:t>
        <a:bodyPr/>
        <a:lstStyle/>
        <a:p>
          <a:endParaRPr lang="en-US"/>
        </a:p>
      </dgm:t>
    </dgm:pt>
    <dgm:pt modelId="{4ED96F93-EDC6-4FE0-BEE1-4FFD721C855A}">
      <dgm:prSet phldrT="[Text]"/>
      <dgm:spPr/>
      <dgm:t>
        <a:bodyPr/>
        <a:lstStyle/>
        <a:p>
          <a:r>
            <a:rPr lang="en-US" dirty="0" smtClean="0"/>
            <a:t>C4</a:t>
          </a:r>
          <a:endParaRPr lang="en-US" dirty="0"/>
        </a:p>
      </dgm:t>
    </dgm:pt>
    <dgm:pt modelId="{66770001-C595-46C6-A0BD-7A42941650D1}" type="parTrans" cxnId="{F6CD5B34-2D58-4C58-A653-5637B677FCC4}">
      <dgm:prSet/>
      <dgm:spPr/>
      <dgm:t>
        <a:bodyPr/>
        <a:lstStyle/>
        <a:p>
          <a:endParaRPr lang="en-US"/>
        </a:p>
      </dgm:t>
    </dgm:pt>
    <dgm:pt modelId="{DB45B9CB-30E3-411F-B122-733D40888421}" type="sibTrans" cxnId="{F6CD5B34-2D58-4C58-A653-5637B677FCC4}">
      <dgm:prSet/>
      <dgm:spPr/>
      <dgm:t>
        <a:bodyPr/>
        <a:lstStyle/>
        <a:p>
          <a:endParaRPr lang="en-US"/>
        </a:p>
      </dgm:t>
    </dgm:pt>
    <dgm:pt modelId="{1178E0BC-FE85-41FC-830D-85056C473BA3}">
      <dgm:prSet phldrT="[Text]"/>
      <dgm:spPr/>
      <dgm:t>
        <a:bodyPr/>
        <a:lstStyle/>
        <a:p>
          <a:r>
            <a:rPr lang="en-US" dirty="0" smtClean="0"/>
            <a:t>C5</a:t>
          </a:r>
          <a:endParaRPr lang="en-US" dirty="0"/>
        </a:p>
      </dgm:t>
    </dgm:pt>
    <dgm:pt modelId="{B937586E-E4B6-427F-84A9-868EF6552A88}" type="parTrans" cxnId="{68B137EA-F7D0-44EC-948B-3233C20A26A3}">
      <dgm:prSet/>
      <dgm:spPr/>
      <dgm:t>
        <a:bodyPr/>
        <a:lstStyle/>
        <a:p>
          <a:endParaRPr lang="en-US"/>
        </a:p>
      </dgm:t>
    </dgm:pt>
    <dgm:pt modelId="{ACCF3B84-D163-409A-9596-095BABC33589}" type="sibTrans" cxnId="{68B137EA-F7D0-44EC-948B-3233C20A26A3}">
      <dgm:prSet/>
      <dgm:spPr/>
      <dgm:t>
        <a:bodyPr/>
        <a:lstStyle/>
        <a:p>
          <a:endParaRPr lang="en-US"/>
        </a:p>
      </dgm:t>
    </dgm:pt>
    <dgm:pt modelId="{864398AD-7D6D-4B1A-9499-271C3E319A06}" type="pres">
      <dgm:prSet presAssocID="{AA58C27E-00C2-454E-820F-468F5F99311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62734B-A87A-4C0A-868A-43FF71470509}" type="pres">
      <dgm:prSet presAssocID="{DC96FD4C-8CE5-41F9-83E2-C2917AE7C556}" presName="node" presStyleLbl="node1" presStyleIdx="0" presStyleCnt="5" custScaleX="53619" custScaleY="849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000B30-8989-4190-B43E-3D81C1CB8871}" type="pres">
      <dgm:prSet presAssocID="{DC96FD4C-8CE5-41F9-83E2-C2917AE7C556}" presName="spNode" presStyleCnt="0"/>
      <dgm:spPr/>
    </dgm:pt>
    <dgm:pt modelId="{27D942B3-3CDE-4090-9CD1-31F73196F4A7}" type="pres">
      <dgm:prSet presAssocID="{94B72F93-D30A-4E05-9C1E-79C7B1A29796}" presName="sibTrans" presStyleLbl="sibTrans1D1" presStyleIdx="0" presStyleCnt="5"/>
      <dgm:spPr/>
      <dgm:t>
        <a:bodyPr/>
        <a:lstStyle/>
        <a:p>
          <a:endParaRPr lang="en-US"/>
        </a:p>
      </dgm:t>
    </dgm:pt>
    <dgm:pt modelId="{AE4E10E3-FECD-45DC-8BB2-F18B7DD75826}" type="pres">
      <dgm:prSet presAssocID="{459051CC-F651-4E1D-95A0-12E2A017E5C5}" presName="node" presStyleLbl="node1" presStyleIdx="1" presStyleCnt="5" custScaleX="46253" custScaleY="772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487BEA-0BA7-4156-B2BF-0FE33F80F40E}" type="pres">
      <dgm:prSet presAssocID="{459051CC-F651-4E1D-95A0-12E2A017E5C5}" presName="spNode" presStyleCnt="0"/>
      <dgm:spPr/>
    </dgm:pt>
    <dgm:pt modelId="{F36A4C28-91F1-4A6A-AC3F-CB80C3ED3B0D}" type="pres">
      <dgm:prSet presAssocID="{AC119F7A-3453-4AB6-9224-502A2E0E5E82}" presName="sibTrans" presStyleLbl="sibTrans1D1" presStyleIdx="1" presStyleCnt="5"/>
      <dgm:spPr/>
      <dgm:t>
        <a:bodyPr/>
        <a:lstStyle/>
        <a:p>
          <a:endParaRPr lang="en-US"/>
        </a:p>
      </dgm:t>
    </dgm:pt>
    <dgm:pt modelId="{6872AA7C-F6AD-4AF3-822F-CE6A74630C1B}" type="pres">
      <dgm:prSet presAssocID="{3902918D-5EAB-4543-B679-B16E6BBDD2D0}" presName="node" presStyleLbl="node1" presStyleIdx="2" presStyleCnt="5" custScaleX="48576" custScaleY="726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F3DD6F-74D2-42C4-BCFE-8C71B0888386}" type="pres">
      <dgm:prSet presAssocID="{3902918D-5EAB-4543-B679-B16E6BBDD2D0}" presName="spNode" presStyleCnt="0"/>
      <dgm:spPr/>
    </dgm:pt>
    <dgm:pt modelId="{1ECAEC56-3CE2-48F7-A55D-B969E77BA383}" type="pres">
      <dgm:prSet presAssocID="{AD90B3D1-8428-4DB8-ADD2-4C52A8E6AB40}" presName="sibTrans" presStyleLbl="sibTrans1D1" presStyleIdx="2" presStyleCnt="5"/>
      <dgm:spPr/>
      <dgm:t>
        <a:bodyPr/>
        <a:lstStyle/>
        <a:p>
          <a:endParaRPr lang="en-US"/>
        </a:p>
      </dgm:t>
    </dgm:pt>
    <dgm:pt modelId="{FD4977BD-F900-40F4-B1A0-104C4744432C}" type="pres">
      <dgm:prSet presAssocID="{4ED96F93-EDC6-4FE0-BEE1-4FFD721C855A}" presName="node" presStyleLbl="node1" presStyleIdx="3" presStyleCnt="5" custScaleX="45586" custScaleY="726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D8BD3F-87A5-409F-AAD7-22B74EDA76F7}" type="pres">
      <dgm:prSet presAssocID="{4ED96F93-EDC6-4FE0-BEE1-4FFD721C855A}" presName="spNode" presStyleCnt="0"/>
      <dgm:spPr/>
    </dgm:pt>
    <dgm:pt modelId="{D0EDDCD2-3C20-411F-9283-A1C1A8315049}" type="pres">
      <dgm:prSet presAssocID="{DB45B9CB-30E3-411F-B122-733D40888421}" presName="sibTrans" presStyleLbl="sibTrans1D1" presStyleIdx="3" presStyleCnt="5"/>
      <dgm:spPr/>
      <dgm:t>
        <a:bodyPr/>
        <a:lstStyle/>
        <a:p>
          <a:endParaRPr lang="en-US"/>
        </a:p>
      </dgm:t>
    </dgm:pt>
    <dgm:pt modelId="{9D60E898-41F8-4FBE-86BD-6DEF420986EA}" type="pres">
      <dgm:prSet presAssocID="{1178E0BC-FE85-41FC-830D-85056C473BA3}" presName="node" presStyleLbl="node1" presStyleIdx="4" presStyleCnt="5" custScaleX="45660" custScaleY="800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CE4119-3F30-4A1E-9514-B3D28AE60E65}" type="pres">
      <dgm:prSet presAssocID="{1178E0BC-FE85-41FC-830D-85056C473BA3}" presName="spNode" presStyleCnt="0"/>
      <dgm:spPr/>
    </dgm:pt>
    <dgm:pt modelId="{4D02267C-A513-470D-B87D-39CE0CAB00F0}" type="pres">
      <dgm:prSet presAssocID="{ACCF3B84-D163-409A-9596-095BABC33589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68B137EA-F7D0-44EC-948B-3233C20A26A3}" srcId="{AA58C27E-00C2-454E-820F-468F5F99311B}" destId="{1178E0BC-FE85-41FC-830D-85056C473BA3}" srcOrd="4" destOrd="0" parTransId="{B937586E-E4B6-427F-84A9-868EF6552A88}" sibTransId="{ACCF3B84-D163-409A-9596-095BABC33589}"/>
    <dgm:cxn modelId="{DAF1C9ED-22B1-4B8E-A1D2-55E7CDAFD0D5}" type="presOf" srcId="{ACCF3B84-D163-409A-9596-095BABC33589}" destId="{4D02267C-A513-470D-B87D-39CE0CAB00F0}" srcOrd="0" destOrd="0" presId="urn:microsoft.com/office/officeart/2005/8/layout/cycle6"/>
    <dgm:cxn modelId="{F703CF96-14A8-4833-B233-BB3C5B4F57FA}" type="presOf" srcId="{AD90B3D1-8428-4DB8-ADD2-4C52A8E6AB40}" destId="{1ECAEC56-3CE2-48F7-A55D-B969E77BA383}" srcOrd="0" destOrd="0" presId="urn:microsoft.com/office/officeart/2005/8/layout/cycle6"/>
    <dgm:cxn modelId="{148FFAE2-F273-43B3-AA88-8B2B78BB1B9E}" srcId="{AA58C27E-00C2-454E-820F-468F5F99311B}" destId="{DC96FD4C-8CE5-41F9-83E2-C2917AE7C556}" srcOrd="0" destOrd="0" parTransId="{D7141D1B-DC99-446C-914C-DB4B7FAF0553}" sibTransId="{94B72F93-D30A-4E05-9C1E-79C7B1A29796}"/>
    <dgm:cxn modelId="{F6CD5B34-2D58-4C58-A653-5637B677FCC4}" srcId="{AA58C27E-00C2-454E-820F-468F5F99311B}" destId="{4ED96F93-EDC6-4FE0-BEE1-4FFD721C855A}" srcOrd="3" destOrd="0" parTransId="{66770001-C595-46C6-A0BD-7A42941650D1}" sibTransId="{DB45B9CB-30E3-411F-B122-733D40888421}"/>
    <dgm:cxn modelId="{F7A1B370-D7EE-4B2B-A2D4-D08EEC39F8E0}" type="presOf" srcId="{DC96FD4C-8CE5-41F9-83E2-C2917AE7C556}" destId="{F662734B-A87A-4C0A-868A-43FF71470509}" srcOrd="0" destOrd="0" presId="urn:microsoft.com/office/officeart/2005/8/layout/cycle6"/>
    <dgm:cxn modelId="{7C71350F-04BA-47E4-A5A2-002C716A01A7}" srcId="{AA58C27E-00C2-454E-820F-468F5F99311B}" destId="{3902918D-5EAB-4543-B679-B16E6BBDD2D0}" srcOrd="2" destOrd="0" parTransId="{CE877A82-F0A8-427C-B424-24302767F89A}" sibTransId="{AD90B3D1-8428-4DB8-ADD2-4C52A8E6AB40}"/>
    <dgm:cxn modelId="{93B93BBA-41A7-4078-816D-0EB37B1CD6F2}" type="presOf" srcId="{3902918D-5EAB-4543-B679-B16E6BBDD2D0}" destId="{6872AA7C-F6AD-4AF3-822F-CE6A74630C1B}" srcOrd="0" destOrd="0" presId="urn:microsoft.com/office/officeart/2005/8/layout/cycle6"/>
    <dgm:cxn modelId="{AC0D5D9B-23BE-4F3F-A38B-083F1A317C49}" type="presOf" srcId="{DB45B9CB-30E3-411F-B122-733D40888421}" destId="{D0EDDCD2-3C20-411F-9283-A1C1A8315049}" srcOrd="0" destOrd="0" presId="urn:microsoft.com/office/officeart/2005/8/layout/cycle6"/>
    <dgm:cxn modelId="{39A82BC2-3F08-4D55-89AF-D624AF588B6A}" type="presOf" srcId="{AC119F7A-3453-4AB6-9224-502A2E0E5E82}" destId="{F36A4C28-91F1-4A6A-AC3F-CB80C3ED3B0D}" srcOrd="0" destOrd="0" presId="urn:microsoft.com/office/officeart/2005/8/layout/cycle6"/>
    <dgm:cxn modelId="{6843AE78-35A8-4449-BDEF-B3CB8D4CD4BB}" srcId="{AA58C27E-00C2-454E-820F-468F5F99311B}" destId="{459051CC-F651-4E1D-95A0-12E2A017E5C5}" srcOrd="1" destOrd="0" parTransId="{8E3E7E18-EF30-4A52-B81F-DFADC507FE35}" sibTransId="{AC119F7A-3453-4AB6-9224-502A2E0E5E82}"/>
    <dgm:cxn modelId="{D51BDB57-F8C7-4691-9E57-F3543357E54E}" type="presOf" srcId="{4ED96F93-EDC6-4FE0-BEE1-4FFD721C855A}" destId="{FD4977BD-F900-40F4-B1A0-104C4744432C}" srcOrd="0" destOrd="0" presId="urn:microsoft.com/office/officeart/2005/8/layout/cycle6"/>
    <dgm:cxn modelId="{EA4F868A-2A16-4B85-A0CF-1E4CF745FF3A}" type="presOf" srcId="{1178E0BC-FE85-41FC-830D-85056C473BA3}" destId="{9D60E898-41F8-4FBE-86BD-6DEF420986EA}" srcOrd="0" destOrd="0" presId="urn:microsoft.com/office/officeart/2005/8/layout/cycle6"/>
    <dgm:cxn modelId="{6CD63ACC-F071-4CE0-A366-00E8993DBBAD}" type="presOf" srcId="{94B72F93-D30A-4E05-9C1E-79C7B1A29796}" destId="{27D942B3-3CDE-4090-9CD1-31F73196F4A7}" srcOrd="0" destOrd="0" presId="urn:microsoft.com/office/officeart/2005/8/layout/cycle6"/>
    <dgm:cxn modelId="{92AEBDC7-673C-4FC6-B681-BA3320A535CD}" type="presOf" srcId="{459051CC-F651-4E1D-95A0-12E2A017E5C5}" destId="{AE4E10E3-FECD-45DC-8BB2-F18B7DD75826}" srcOrd="0" destOrd="0" presId="urn:microsoft.com/office/officeart/2005/8/layout/cycle6"/>
    <dgm:cxn modelId="{CB37B52D-4375-4AEB-B95E-ECAE83503ADB}" type="presOf" srcId="{AA58C27E-00C2-454E-820F-468F5F99311B}" destId="{864398AD-7D6D-4B1A-9499-271C3E319A06}" srcOrd="0" destOrd="0" presId="urn:microsoft.com/office/officeart/2005/8/layout/cycle6"/>
    <dgm:cxn modelId="{38B0D25D-85FB-4EED-9393-D11531537883}" type="presParOf" srcId="{864398AD-7D6D-4B1A-9499-271C3E319A06}" destId="{F662734B-A87A-4C0A-868A-43FF71470509}" srcOrd="0" destOrd="0" presId="urn:microsoft.com/office/officeart/2005/8/layout/cycle6"/>
    <dgm:cxn modelId="{64F432B5-B228-4648-8FF7-E2EBC69D0AE2}" type="presParOf" srcId="{864398AD-7D6D-4B1A-9499-271C3E319A06}" destId="{8D000B30-8989-4190-B43E-3D81C1CB8871}" srcOrd="1" destOrd="0" presId="urn:microsoft.com/office/officeart/2005/8/layout/cycle6"/>
    <dgm:cxn modelId="{5B3706FE-0E0C-428A-8564-8FB12C31C351}" type="presParOf" srcId="{864398AD-7D6D-4B1A-9499-271C3E319A06}" destId="{27D942B3-3CDE-4090-9CD1-31F73196F4A7}" srcOrd="2" destOrd="0" presId="urn:microsoft.com/office/officeart/2005/8/layout/cycle6"/>
    <dgm:cxn modelId="{089FFBFE-7A3C-499C-B830-5B218AA1BAE9}" type="presParOf" srcId="{864398AD-7D6D-4B1A-9499-271C3E319A06}" destId="{AE4E10E3-FECD-45DC-8BB2-F18B7DD75826}" srcOrd="3" destOrd="0" presId="urn:microsoft.com/office/officeart/2005/8/layout/cycle6"/>
    <dgm:cxn modelId="{7489C074-7A5A-4622-9AF7-A4F99EA2A3D8}" type="presParOf" srcId="{864398AD-7D6D-4B1A-9499-271C3E319A06}" destId="{5B487BEA-0BA7-4156-B2BF-0FE33F80F40E}" srcOrd="4" destOrd="0" presId="urn:microsoft.com/office/officeart/2005/8/layout/cycle6"/>
    <dgm:cxn modelId="{72284CC2-A3C5-4CB1-A03E-026626703E2F}" type="presParOf" srcId="{864398AD-7D6D-4B1A-9499-271C3E319A06}" destId="{F36A4C28-91F1-4A6A-AC3F-CB80C3ED3B0D}" srcOrd="5" destOrd="0" presId="urn:microsoft.com/office/officeart/2005/8/layout/cycle6"/>
    <dgm:cxn modelId="{7480B86D-4221-4276-B4D3-F948F229736E}" type="presParOf" srcId="{864398AD-7D6D-4B1A-9499-271C3E319A06}" destId="{6872AA7C-F6AD-4AF3-822F-CE6A74630C1B}" srcOrd="6" destOrd="0" presId="urn:microsoft.com/office/officeart/2005/8/layout/cycle6"/>
    <dgm:cxn modelId="{5893C000-8088-4DCE-91B8-D2F6B62991D1}" type="presParOf" srcId="{864398AD-7D6D-4B1A-9499-271C3E319A06}" destId="{0EF3DD6F-74D2-42C4-BCFE-8C71B0888386}" srcOrd="7" destOrd="0" presId="urn:microsoft.com/office/officeart/2005/8/layout/cycle6"/>
    <dgm:cxn modelId="{E18F8BFC-F70C-4651-A4E5-20CE0CA895E8}" type="presParOf" srcId="{864398AD-7D6D-4B1A-9499-271C3E319A06}" destId="{1ECAEC56-3CE2-48F7-A55D-B969E77BA383}" srcOrd="8" destOrd="0" presId="urn:microsoft.com/office/officeart/2005/8/layout/cycle6"/>
    <dgm:cxn modelId="{5A6900FC-82E0-43A0-9326-7DEBC545EE3C}" type="presParOf" srcId="{864398AD-7D6D-4B1A-9499-271C3E319A06}" destId="{FD4977BD-F900-40F4-B1A0-104C4744432C}" srcOrd="9" destOrd="0" presId="urn:microsoft.com/office/officeart/2005/8/layout/cycle6"/>
    <dgm:cxn modelId="{8DB7528D-8E69-41BD-8420-CE176FD1A909}" type="presParOf" srcId="{864398AD-7D6D-4B1A-9499-271C3E319A06}" destId="{BAD8BD3F-87A5-409F-AAD7-22B74EDA76F7}" srcOrd="10" destOrd="0" presId="urn:microsoft.com/office/officeart/2005/8/layout/cycle6"/>
    <dgm:cxn modelId="{BE9F5932-E2FE-4291-8D82-4D89EC0E7D32}" type="presParOf" srcId="{864398AD-7D6D-4B1A-9499-271C3E319A06}" destId="{D0EDDCD2-3C20-411F-9283-A1C1A8315049}" srcOrd="11" destOrd="0" presId="urn:microsoft.com/office/officeart/2005/8/layout/cycle6"/>
    <dgm:cxn modelId="{B4EA3BEF-6340-49B0-9079-871E48FA88CD}" type="presParOf" srcId="{864398AD-7D6D-4B1A-9499-271C3E319A06}" destId="{9D60E898-41F8-4FBE-86BD-6DEF420986EA}" srcOrd="12" destOrd="0" presId="urn:microsoft.com/office/officeart/2005/8/layout/cycle6"/>
    <dgm:cxn modelId="{0C9D42E5-6D32-45A5-8780-753391171A70}" type="presParOf" srcId="{864398AD-7D6D-4B1A-9499-271C3E319A06}" destId="{00CE4119-3F30-4A1E-9514-B3D28AE60E65}" srcOrd="13" destOrd="0" presId="urn:microsoft.com/office/officeart/2005/8/layout/cycle6"/>
    <dgm:cxn modelId="{A3A88D01-CAEC-4B4D-84E8-84960F7AC81E}" type="presParOf" srcId="{864398AD-7D6D-4B1A-9499-271C3E319A06}" destId="{4D02267C-A513-470D-B87D-39CE0CAB00F0}" srcOrd="14" destOrd="0" presId="urn:microsoft.com/office/officeart/2005/8/layout/cycle6"/>
  </dgm:cxnLst>
  <dgm:bg/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58C27E-00C2-454E-820F-468F5F99311B}" type="doc">
      <dgm:prSet loTypeId="urn:microsoft.com/office/officeart/2005/8/layout/cycle6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DC96FD4C-8CE5-41F9-83E2-C2917AE7C556}">
      <dgm:prSet phldrT="[Text]"/>
      <dgm:spPr/>
      <dgm:t>
        <a:bodyPr/>
        <a:lstStyle/>
        <a:p>
          <a:r>
            <a:rPr lang="en-US" dirty="0" smtClean="0"/>
            <a:t>H1</a:t>
          </a:r>
          <a:endParaRPr lang="en-US" dirty="0"/>
        </a:p>
      </dgm:t>
    </dgm:pt>
    <dgm:pt modelId="{D7141D1B-DC99-446C-914C-DB4B7FAF0553}" type="parTrans" cxnId="{148FFAE2-F273-43B3-AA88-8B2B78BB1B9E}">
      <dgm:prSet/>
      <dgm:spPr/>
      <dgm:t>
        <a:bodyPr/>
        <a:lstStyle/>
        <a:p>
          <a:endParaRPr lang="en-US"/>
        </a:p>
      </dgm:t>
    </dgm:pt>
    <dgm:pt modelId="{94B72F93-D30A-4E05-9C1E-79C7B1A29796}" type="sibTrans" cxnId="{148FFAE2-F273-43B3-AA88-8B2B78BB1B9E}">
      <dgm:prSet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459051CC-F651-4E1D-95A0-12E2A017E5C5}">
      <dgm:prSet phldrT="[Text]"/>
      <dgm:spPr/>
      <dgm:t>
        <a:bodyPr/>
        <a:lstStyle/>
        <a:p>
          <a:r>
            <a:rPr lang="en-US" dirty="0" smtClean="0"/>
            <a:t>H2</a:t>
          </a:r>
          <a:endParaRPr lang="en-US" dirty="0"/>
        </a:p>
      </dgm:t>
    </dgm:pt>
    <dgm:pt modelId="{8E3E7E18-EF30-4A52-B81F-DFADC507FE35}" type="parTrans" cxnId="{6843AE78-35A8-4449-BDEF-B3CB8D4CD4BB}">
      <dgm:prSet/>
      <dgm:spPr/>
      <dgm:t>
        <a:bodyPr/>
        <a:lstStyle/>
        <a:p>
          <a:endParaRPr lang="en-US"/>
        </a:p>
      </dgm:t>
    </dgm:pt>
    <dgm:pt modelId="{AC119F7A-3453-4AB6-9224-502A2E0E5E82}" type="sibTrans" cxnId="{6843AE78-35A8-4449-BDEF-B3CB8D4CD4BB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3902918D-5EAB-4543-B679-B16E6BBDD2D0}">
      <dgm:prSet phldrT="[Text]"/>
      <dgm:spPr/>
      <dgm:t>
        <a:bodyPr/>
        <a:lstStyle/>
        <a:p>
          <a:r>
            <a:rPr lang="en-US" dirty="0" smtClean="0"/>
            <a:t>H4</a:t>
          </a:r>
          <a:endParaRPr lang="en-US" dirty="0"/>
        </a:p>
      </dgm:t>
    </dgm:pt>
    <dgm:pt modelId="{CE877A82-F0A8-427C-B424-24302767F89A}" type="parTrans" cxnId="{7C71350F-04BA-47E4-A5A2-002C716A01A7}">
      <dgm:prSet/>
      <dgm:spPr/>
      <dgm:t>
        <a:bodyPr/>
        <a:lstStyle/>
        <a:p>
          <a:endParaRPr lang="en-US"/>
        </a:p>
      </dgm:t>
    </dgm:pt>
    <dgm:pt modelId="{AD90B3D1-8428-4DB8-ADD2-4C52A8E6AB40}" type="sibTrans" cxnId="{7C71350F-04BA-47E4-A5A2-002C716A01A7}">
      <dgm:prSet/>
      <dgm:spPr>
        <a:ln>
          <a:noFill/>
        </a:ln>
      </dgm:spPr>
      <dgm:t>
        <a:bodyPr/>
        <a:lstStyle/>
        <a:p>
          <a:endParaRPr lang="en-US"/>
        </a:p>
      </dgm:t>
    </dgm:pt>
    <dgm:pt modelId="{4ED96F93-EDC6-4FE0-BEE1-4FFD721C855A}">
      <dgm:prSet phldrT="[Text]"/>
      <dgm:spPr/>
      <dgm:t>
        <a:bodyPr/>
        <a:lstStyle/>
        <a:p>
          <a:r>
            <a:rPr lang="en-US" dirty="0" smtClean="0"/>
            <a:t>H5</a:t>
          </a:r>
          <a:endParaRPr lang="en-US" dirty="0"/>
        </a:p>
      </dgm:t>
    </dgm:pt>
    <dgm:pt modelId="{66770001-C595-46C6-A0BD-7A42941650D1}" type="parTrans" cxnId="{F6CD5B34-2D58-4C58-A653-5637B677FCC4}">
      <dgm:prSet/>
      <dgm:spPr/>
      <dgm:t>
        <a:bodyPr/>
        <a:lstStyle/>
        <a:p>
          <a:endParaRPr lang="en-US"/>
        </a:p>
      </dgm:t>
    </dgm:pt>
    <dgm:pt modelId="{DB45B9CB-30E3-411F-B122-733D40888421}" type="sibTrans" cxnId="{F6CD5B34-2D58-4C58-A653-5637B677FCC4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1178E0BC-FE85-41FC-830D-85056C473BA3}">
      <dgm:prSet phldrT="[Text]"/>
      <dgm:spPr/>
      <dgm:t>
        <a:bodyPr/>
        <a:lstStyle/>
        <a:p>
          <a:r>
            <a:rPr lang="en-US" dirty="0" smtClean="0"/>
            <a:t>H6</a:t>
          </a:r>
          <a:endParaRPr lang="en-US" dirty="0"/>
        </a:p>
      </dgm:t>
    </dgm:pt>
    <dgm:pt modelId="{B937586E-E4B6-427F-84A9-868EF6552A88}" type="parTrans" cxnId="{68B137EA-F7D0-44EC-948B-3233C20A26A3}">
      <dgm:prSet/>
      <dgm:spPr/>
      <dgm:t>
        <a:bodyPr/>
        <a:lstStyle/>
        <a:p>
          <a:endParaRPr lang="en-US"/>
        </a:p>
      </dgm:t>
    </dgm:pt>
    <dgm:pt modelId="{ACCF3B84-D163-409A-9596-095BABC33589}" type="sibTrans" cxnId="{68B137EA-F7D0-44EC-948B-3233C20A26A3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3B20D7EB-B3EC-493D-9339-6831E2FE4D36}">
      <dgm:prSet/>
      <dgm:spPr/>
      <dgm:t>
        <a:bodyPr/>
        <a:lstStyle/>
        <a:p>
          <a:r>
            <a:rPr lang="en-US" dirty="0" smtClean="0"/>
            <a:t>H3</a:t>
          </a:r>
          <a:endParaRPr lang="en-US" dirty="0"/>
        </a:p>
      </dgm:t>
    </dgm:pt>
    <dgm:pt modelId="{C3F46D98-EA0B-43D1-A433-251D3CB49FDD}" type="parTrans" cxnId="{2F0DC04B-76BC-4F82-8C7E-9F6A801AA434}">
      <dgm:prSet/>
      <dgm:spPr/>
      <dgm:t>
        <a:bodyPr/>
        <a:lstStyle/>
        <a:p>
          <a:endParaRPr lang="en-US"/>
        </a:p>
      </dgm:t>
    </dgm:pt>
    <dgm:pt modelId="{C0095915-0DE7-419F-B931-1EFF7DF45A8C}" type="sibTrans" cxnId="{2F0DC04B-76BC-4F82-8C7E-9F6A801AA434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88336C2E-020A-44DA-BCD0-264F34CDFBE0}">
      <dgm:prSet/>
      <dgm:spPr/>
      <dgm:t>
        <a:bodyPr/>
        <a:lstStyle/>
        <a:p>
          <a:r>
            <a:rPr lang="en-US" dirty="0" smtClean="0"/>
            <a:t>H7</a:t>
          </a:r>
          <a:endParaRPr lang="en-US" dirty="0"/>
        </a:p>
      </dgm:t>
    </dgm:pt>
    <dgm:pt modelId="{AF399833-2952-475A-A977-FE5D461B4E46}" type="parTrans" cxnId="{D8F93FD3-29B8-460F-BA3E-A25D34534235}">
      <dgm:prSet/>
      <dgm:spPr/>
      <dgm:t>
        <a:bodyPr/>
        <a:lstStyle/>
        <a:p>
          <a:endParaRPr lang="en-US"/>
        </a:p>
      </dgm:t>
    </dgm:pt>
    <dgm:pt modelId="{5159FE00-38A3-4608-97CC-EDA5CE3B3A7C}" type="sibTrans" cxnId="{D8F93FD3-29B8-460F-BA3E-A25D34534235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5E3E4FAD-13EC-4665-A5A8-87C516CF94E0}">
      <dgm:prSet/>
      <dgm:spPr/>
      <dgm:t>
        <a:bodyPr/>
        <a:lstStyle/>
        <a:p>
          <a:r>
            <a:rPr lang="en-US" dirty="0" smtClean="0"/>
            <a:t>H8</a:t>
          </a:r>
          <a:endParaRPr lang="en-US" dirty="0"/>
        </a:p>
      </dgm:t>
    </dgm:pt>
    <dgm:pt modelId="{2163741B-EDF5-4BC6-A13B-DE1A21576ECD}" type="parTrans" cxnId="{2D86126C-99B0-4D85-A255-40A335F98CA4}">
      <dgm:prSet/>
      <dgm:spPr/>
      <dgm:t>
        <a:bodyPr/>
        <a:lstStyle/>
        <a:p>
          <a:endParaRPr lang="en-US"/>
        </a:p>
      </dgm:t>
    </dgm:pt>
    <dgm:pt modelId="{2C03E624-2F24-46EC-9626-A28929AEFCF9}" type="sibTrans" cxnId="{2D86126C-99B0-4D85-A255-40A335F98CA4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8A418CE7-D38E-4B00-BCA0-E42D465FDA62}">
      <dgm:prSet/>
      <dgm:spPr/>
      <dgm:t>
        <a:bodyPr/>
        <a:lstStyle/>
        <a:p>
          <a:r>
            <a:rPr lang="en-US" dirty="0" smtClean="0"/>
            <a:t>H9</a:t>
          </a:r>
          <a:endParaRPr lang="en-US" dirty="0"/>
        </a:p>
      </dgm:t>
    </dgm:pt>
    <dgm:pt modelId="{A94F0852-B143-48EF-8695-39214182A34F}" type="parTrans" cxnId="{5CCC88E4-3A3B-4B3B-B0DB-26F49FDDF9AB}">
      <dgm:prSet/>
      <dgm:spPr/>
      <dgm:t>
        <a:bodyPr/>
        <a:lstStyle/>
        <a:p>
          <a:endParaRPr lang="en-US"/>
        </a:p>
      </dgm:t>
    </dgm:pt>
    <dgm:pt modelId="{7C13BB4D-70EC-4192-9CE0-2739DF321B17}" type="sibTrans" cxnId="{5CCC88E4-3A3B-4B3B-B0DB-26F49FDDF9AB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864398AD-7D6D-4B1A-9499-271C3E319A06}" type="pres">
      <dgm:prSet presAssocID="{AA58C27E-00C2-454E-820F-468F5F99311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62734B-A87A-4C0A-868A-43FF71470509}" type="pres">
      <dgm:prSet presAssocID="{DC96FD4C-8CE5-41F9-83E2-C2917AE7C556}" presName="node" presStyleLbl="node1" presStyleIdx="0" presStyleCnt="9" custScaleX="40992" custScaleY="575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000B30-8989-4190-B43E-3D81C1CB8871}" type="pres">
      <dgm:prSet presAssocID="{DC96FD4C-8CE5-41F9-83E2-C2917AE7C556}" presName="spNode" presStyleCnt="0"/>
      <dgm:spPr/>
    </dgm:pt>
    <dgm:pt modelId="{27D942B3-3CDE-4090-9CD1-31F73196F4A7}" type="pres">
      <dgm:prSet presAssocID="{94B72F93-D30A-4E05-9C1E-79C7B1A29796}" presName="sibTrans" presStyleLbl="sibTrans1D1" presStyleIdx="0" presStyleCnt="9"/>
      <dgm:spPr/>
      <dgm:t>
        <a:bodyPr/>
        <a:lstStyle/>
        <a:p>
          <a:endParaRPr lang="en-US"/>
        </a:p>
      </dgm:t>
    </dgm:pt>
    <dgm:pt modelId="{AE4E10E3-FECD-45DC-8BB2-F18B7DD75826}" type="pres">
      <dgm:prSet presAssocID="{459051CC-F651-4E1D-95A0-12E2A017E5C5}" presName="node" presStyleLbl="node1" presStyleIdx="1" presStyleCnt="9" custScaleX="38337" custScaleY="514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487BEA-0BA7-4156-B2BF-0FE33F80F40E}" type="pres">
      <dgm:prSet presAssocID="{459051CC-F651-4E1D-95A0-12E2A017E5C5}" presName="spNode" presStyleCnt="0"/>
      <dgm:spPr/>
    </dgm:pt>
    <dgm:pt modelId="{F36A4C28-91F1-4A6A-AC3F-CB80C3ED3B0D}" type="pres">
      <dgm:prSet presAssocID="{AC119F7A-3453-4AB6-9224-502A2E0E5E82}" presName="sibTrans" presStyleLbl="sibTrans1D1" presStyleIdx="1" presStyleCnt="9"/>
      <dgm:spPr/>
      <dgm:t>
        <a:bodyPr/>
        <a:lstStyle/>
        <a:p>
          <a:endParaRPr lang="en-US"/>
        </a:p>
      </dgm:t>
    </dgm:pt>
    <dgm:pt modelId="{7CE94FEC-CEA4-472C-96E1-472B6EBEE9C7}" type="pres">
      <dgm:prSet presAssocID="{3B20D7EB-B3EC-493D-9339-6831E2FE4D36}" presName="node" presStyleLbl="node1" presStyleIdx="2" presStyleCnt="9" custScaleX="39426" custScaleY="470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D2B52E-0B07-4ED8-90C5-93AB1539BFA3}" type="pres">
      <dgm:prSet presAssocID="{3B20D7EB-B3EC-493D-9339-6831E2FE4D36}" presName="spNode" presStyleCnt="0"/>
      <dgm:spPr/>
    </dgm:pt>
    <dgm:pt modelId="{A33D3B62-B4C3-45D9-BC07-CD02024E89EA}" type="pres">
      <dgm:prSet presAssocID="{C0095915-0DE7-419F-B931-1EFF7DF45A8C}" presName="sibTrans" presStyleLbl="sibTrans1D1" presStyleIdx="2" presStyleCnt="9"/>
      <dgm:spPr/>
      <dgm:t>
        <a:bodyPr/>
        <a:lstStyle/>
        <a:p>
          <a:endParaRPr lang="en-US"/>
        </a:p>
      </dgm:t>
    </dgm:pt>
    <dgm:pt modelId="{6872AA7C-F6AD-4AF3-822F-CE6A74630C1B}" type="pres">
      <dgm:prSet presAssocID="{3902918D-5EAB-4543-B679-B16E6BBDD2D0}" presName="node" presStyleLbl="node1" presStyleIdx="3" presStyleCnt="9" custScaleX="35640" custScaleY="506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F3DD6F-74D2-42C4-BCFE-8C71B0888386}" type="pres">
      <dgm:prSet presAssocID="{3902918D-5EAB-4543-B679-B16E6BBDD2D0}" presName="spNode" presStyleCnt="0"/>
      <dgm:spPr/>
    </dgm:pt>
    <dgm:pt modelId="{1ECAEC56-3CE2-48F7-A55D-B969E77BA383}" type="pres">
      <dgm:prSet presAssocID="{AD90B3D1-8428-4DB8-ADD2-4C52A8E6AB40}" presName="sibTrans" presStyleLbl="sibTrans1D1" presStyleIdx="3" presStyleCnt="9"/>
      <dgm:spPr/>
      <dgm:t>
        <a:bodyPr/>
        <a:lstStyle/>
        <a:p>
          <a:endParaRPr lang="en-US"/>
        </a:p>
      </dgm:t>
    </dgm:pt>
    <dgm:pt modelId="{FD4977BD-F900-40F4-B1A0-104C4744432C}" type="pres">
      <dgm:prSet presAssocID="{4ED96F93-EDC6-4FE0-BEE1-4FFD721C855A}" presName="node" presStyleLbl="node1" presStyleIdx="4" presStyleCnt="9" custScaleX="38428" custScaleY="506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D8BD3F-87A5-409F-AAD7-22B74EDA76F7}" type="pres">
      <dgm:prSet presAssocID="{4ED96F93-EDC6-4FE0-BEE1-4FFD721C855A}" presName="spNode" presStyleCnt="0"/>
      <dgm:spPr/>
    </dgm:pt>
    <dgm:pt modelId="{D0EDDCD2-3C20-411F-9283-A1C1A8315049}" type="pres">
      <dgm:prSet presAssocID="{DB45B9CB-30E3-411F-B122-733D40888421}" presName="sibTrans" presStyleLbl="sibTrans1D1" presStyleIdx="4" presStyleCnt="9"/>
      <dgm:spPr/>
      <dgm:t>
        <a:bodyPr/>
        <a:lstStyle/>
        <a:p>
          <a:endParaRPr lang="en-US"/>
        </a:p>
      </dgm:t>
    </dgm:pt>
    <dgm:pt modelId="{9D60E898-41F8-4FBE-86BD-6DEF420986EA}" type="pres">
      <dgm:prSet presAssocID="{1178E0BC-FE85-41FC-830D-85056C473BA3}" presName="node" presStyleLbl="node1" presStyleIdx="5" presStyleCnt="9" custScaleX="37241" custScaleY="514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CE4119-3F30-4A1E-9514-B3D28AE60E65}" type="pres">
      <dgm:prSet presAssocID="{1178E0BC-FE85-41FC-830D-85056C473BA3}" presName="spNode" presStyleCnt="0"/>
      <dgm:spPr/>
    </dgm:pt>
    <dgm:pt modelId="{4D02267C-A513-470D-B87D-39CE0CAB00F0}" type="pres">
      <dgm:prSet presAssocID="{ACCF3B84-D163-409A-9596-095BABC33589}" presName="sibTrans" presStyleLbl="sibTrans1D1" presStyleIdx="5" presStyleCnt="9"/>
      <dgm:spPr/>
      <dgm:t>
        <a:bodyPr/>
        <a:lstStyle/>
        <a:p>
          <a:endParaRPr lang="en-US"/>
        </a:p>
      </dgm:t>
    </dgm:pt>
    <dgm:pt modelId="{B4667320-42BC-4DCC-8683-74107E2044B9}" type="pres">
      <dgm:prSet presAssocID="{88336C2E-020A-44DA-BCD0-264F34CDFBE0}" presName="node" presStyleLbl="node1" presStyleIdx="6" presStyleCnt="9" custScaleX="43934" custScaleY="520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07214C-6DD4-42CF-A67B-CBD04DA4BF9D}" type="pres">
      <dgm:prSet presAssocID="{88336C2E-020A-44DA-BCD0-264F34CDFBE0}" presName="spNode" presStyleCnt="0"/>
      <dgm:spPr/>
    </dgm:pt>
    <dgm:pt modelId="{23F87395-DCB4-49A4-A710-7CE5374281DF}" type="pres">
      <dgm:prSet presAssocID="{5159FE00-38A3-4608-97CC-EDA5CE3B3A7C}" presName="sibTrans" presStyleLbl="sibTrans1D1" presStyleIdx="6" presStyleCnt="9"/>
      <dgm:spPr/>
      <dgm:t>
        <a:bodyPr/>
        <a:lstStyle/>
        <a:p>
          <a:endParaRPr lang="en-US"/>
        </a:p>
      </dgm:t>
    </dgm:pt>
    <dgm:pt modelId="{C7CB2739-7D81-4BF9-8142-ECBDCDC8535B}" type="pres">
      <dgm:prSet presAssocID="{5E3E4FAD-13EC-4665-A5A8-87C516CF94E0}" presName="node" presStyleLbl="node1" presStyleIdx="7" presStyleCnt="9" custScaleX="39704" custScaleY="498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A6EE8F-EE05-49C9-94EF-92F467233702}" type="pres">
      <dgm:prSet presAssocID="{5E3E4FAD-13EC-4665-A5A8-87C516CF94E0}" presName="spNode" presStyleCnt="0"/>
      <dgm:spPr/>
    </dgm:pt>
    <dgm:pt modelId="{8BB0D2AB-0DC4-4DDA-A215-21EAA874559A}" type="pres">
      <dgm:prSet presAssocID="{2C03E624-2F24-46EC-9626-A28929AEFCF9}" presName="sibTrans" presStyleLbl="sibTrans1D1" presStyleIdx="7" presStyleCnt="9"/>
      <dgm:spPr/>
      <dgm:t>
        <a:bodyPr/>
        <a:lstStyle/>
        <a:p>
          <a:endParaRPr lang="en-US"/>
        </a:p>
      </dgm:t>
    </dgm:pt>
    <dgm:pt modelId="{139959FF-E8E7-4A7D-B50A-62F0266D49EA}" type="pres">
      <dgm:prSet presAssocID="{8A418CE7-D38E-4B00-BCA0-E42D465FDA62}" presName="node" presStyleLbl="node1" presStyleIdx="8" presStyleCnt="9" custScaleX="40745" custScaleY="514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E4522D-EC2E-46F7-A9E5-F09D0A751AE3}" type="pres">
      <dgm:prSet presAssocID="{8A418CE7-D38E-4B00-BCA0-E42D465FDA62}" presName="spNode" presStyleCnt="0"/>
      <dgm:spPr/>
    </dgm:pt>
    <dgm:pt modelId="{E58A6061-4908-4A3A-B0C1-1C3C2F0487CC}" type="pres">
      <dgm:prSet presAssocID="{7C13BB4D-70EC-4192-9CE0-2739DF321B17}" presName="sibTrans" presStyleLbl="sibTrans1D1" presStyleIdx="8" presStyleCnt="9"/>
      <dgm:spPr/>
      <dgm:t>
        <a:bodyPr/>
        <a:lstStyle/>
        <a:p>
          <a:endParaRPr lang="en-US"/>
        </a:p>
      </dgm:t>
    </dgm:pt>
  </dgm:ptLst>
  <dgm:cxnLst>
    <dgm:cxn modelId="{34BCBE24-63FC-490E-8C37-59E15D01E355}" type="presOf" srcId="{88336C2E-020A-44DA-BCD0-264F34CDFBE0}" destId="{B4667320-42BC-4DCC-8683-74107E2044B9}" srcOrd="0" destOrd="0" presId="urn:microsoft.com/office/officeart/2005/8/layout/cycle6"/>
    <dgm:cxn modelId="{68B137EA-F7D0-44EC-948B-3233C20A26A3}" srcId="{AA58C27E-00C2-454E-820F-468F5F99311B}" destId="{1178E0BC-FE85-41FC-830D-85056C473BA3}" srcOrd="5" destOrd="0" parTransId="{B937586E-E4B6-427F-84A9-868EF6552A88}" sibTransId="{ACCF3B84-D163-409A-9596-095BABC33589}"/>
    <dgm:cxn modelId="{8CFA3EB7-080A-47C7-A557-293EF4E86F0D}" type="presOf" srcId="{ACCF3B84-D163-409A-9596-095BABC33589}" destId="{4D02267C-A513-470D-B87D-39CE0CAB00F0}" srcOrd="0" destOrd="0" presId="urn:microsoft.com/office/officeart/2005/8/layout/cycle6"/>
    <dgm:cxn modelId="{BA30B142-9B67-4656-8A0E-CD9B44ED3A08}" type="presOf" srcId="{1178E0BC-FE85-41FC-830D-85056C473BA3}" destId="{9D60E898-41F8-4FBE-86BD-6DEF420986EA}" srcOrd="0" destOrd="0" presId="urn:microsoft.com/office/officeart/2005/8/layout/cycle6"/>
    <dgm:cxn modelId="{D8F93FD3-29B8-460F-BA3E-A25D34534235}" srcId="{AA58C27E-00C2-454E-820F-468F5F99311B}" destId="{88336C2E-020A-44DA-BCD0-264F34CDFBE0}" srcOrd="6" destOrd="0" parTransId="{AF399833-2952-475A-A977-FE5D461B4E46}" sibTransId="{5159FE00-38A3-4608-97CC-EDA5CE3B3A7C}"/>
    <dgm:cxn modelId="{D61D20C4-D7D7-4C59-8D05-6E0AE4296848}" type="presOf" srcId="{C0095915-0DE7-419F-B931-1EFF7DF45A8C}" destId="{A33D3B62-B4C3-45D9-BC07-CD02024E89EA}" srcOrd="0" destOrd="0" presId="urn:microsoft.com/office/officeart/2005/8/layout/cycle6"/>
    <dgm:cxn modelId="{37AEE3F5-E58B-4E21-8E13-F5BAE56A55A6}" type="presOf" srcId="{DC96FD4C-8CE5-41F9-83E2-C2917AE7C556}" destId="{F662734B-A87A-4C0A-868A-43FF71470509}" srcOrd="0" destOrd="0" presId="urn:microsoft.com/office/officeart/2005/8/layout/cycle6"/>
    <dgm:cxn modelId="{C4D63736-7ABB-41FD-8ED1-65B30D06C65F}" type="presOf" srcId="{7C13BB4D-70EC-4192-9CE0-2739DF321B17}" destId="{E58A6061-4908-4A3A-B0C1-1C3C2F0487CC}" srcOrd="0" destOrd="0" presId="urn:microsoft.com/office/officeart/2005/8/layout/cycle6"/>
    <dgm:cxn modelId="{432AE810-D74E-48CA-A8F7-CBA127F9F74C}" type="presOf" srcId="{DB45B9CB-30E3-411F-B122-733D40888421}" destId="{D0EDDCD2-3C20-411F-9283-A1C1A8315049}" srcOrd="0" destOrd="0" presId="urn:microsoft.com/office/officeart/2005/8/layout/cycle6"/>
    <dgm:cxn modelId="{2F0DC04B-76BC-4F82-8C7E-9F6A801AA434}" srcId="{AA58C27E-00C2-454E-820F-468F5F99311B}" destId="{3B20D7EB-B3EC-493D-9339-6831E2FE4D36}" srcOrd="2" destOrd="0" parTransId="{C3F46D98-EA0B-43D1-A433-251D3CB49FDD}" sibTransId="{C0095915-0DE7-419F-B931-1EFF7DF45A8C}"/>
    <dgm:cxn modelId="{0688C0A7-1527-4C6C-9C63-FB5195DA03D5}" type="presOf" srcId="{AC119F7A-3453-4AB6-9224-502A2E0E5E82}" destId="{F36A4C28-91F1-4A6A-AC3F-CB80C3ED3B0D}" srcOrd="0" destOrd="0" presId="urn:microsoft.com/office/officeart/2005/8/layout/cycle6"/>
    <dgm:cxn modelId="{A7A13D9A-4C25-4983-A8BD-C326C40335EE}" type="presOf" srcId="{AD90B3D1-8428-4DB8-ADD2-4C52A8E6AB40}" destId="{1ECAEC56-3CE2-48F7-A55D-B969E77BA383}" srcOrd="0" destOrd="0" presId="urn:microsoft.com/office/officeart/2005/8/layout/cycle6"/>
    <dgm:cxn modelId="{5CCC88E4-3A3B-4B3B-B0DB-26F49FDDF9AB}" srcId="{AA58C27E-00C2-454E-820F-468F5F99311B}" destId="{8A418CE7-D38E-4B00-BCA0-E42D465FDA62}" srcOrd="8" destOrd="0" parTransId="{A94F0852-B143-48EF-8695-39214182A34F}" sibTransId="{7C13BB4D-70EC-4192-9CE0-2739DF321B17}"/>
    <dgm:cxn modelId="{C27DF3F3-30B3-4F20-8928-8DEECA26769C}" type="presOf" srcId="{5159FE00-38A3-4608-97CC-EDA5CE3B3A7C}" destId="{23F87395-DCB4-49A4-A710-7CE5374281DF}" srcOrd="0" destOrd="0" presId="urn:microsoft.com/office/officeart/2005/8/layout/cycle6"/>
    <dgm:cxn modelId="{EDEF559B-CEC9-4565-8C4E-50B08AD4D4F7}" type="presOf" srcId="{5E3E4FAD-13EC-4665-A5A8-87C516CF94E0}" destId="{C7CB2739-7D81-4BF9-8142-ECBDCDC8535B}" srcOrd="0" destOrd="0" presId="urn:microsoft.com/office/officeart/2005/8/layout/cycle6"/>
    <dgm:cxn modelId="{7C71350F-04BA-47E4-A5A2-002C716A01A7}" srcId="{AA58C27E-00C2-454E-820F-468F5F99311B}" destId="{3902918D-5EAB-4543-B679-B16E6BBDD2D0}" srcOrd="3" destOrd="0" parTransId="{CE877A82-F0A8-427C-B424-24302767F89A}" sibTransId="{AD90B3D1-8428-4DB8-ADD2-4C52A8E6AB40}"/>
    <dgm:cxn modelId="{F6CD5B34-2D58-4C58-A653-5637B677FCC4}" srcId="{AA58C27E-00C2-454E-820F-468F5F99311B}" destId="{4ED96F93-EDC6-4FE0-BEE1-4FFD721C855A}" srcOrd="4" destOrd="0" parTransId="{66770001-C595-46C6-A0BD-7A42941650D1}" sibTransId="{DB45B9CB-30E3-411F-B122-733D40888421}"/>
    <dgm:cxn modelId="{26ECC5E0-F62E-43A0-9C5D-3176C33A1E26}" type="presOf" srcId="{AA58C27E-00C2-454E-820F-468F5F99311B}" destId="{864398AD-7D6D-4B1A-9499-271C3E319A06}" srcOrd="0" destOrd="0" presId="urn:microsoft.com/office/officeart/2005/8/layout/cycle6"/>
    <dgm:cxn modelId="{625E0949-306E-4230-AD9A-EF8C5155A548}" type="presOf" srcId="{2C03E624-2F24-46EC-9626-A28929AEFCF9}" destId="{8BB0D2AB-0DC4-4DDA-A215-21EAA874559A}" srcOrd="0" destOrd="0" presId="urn:microsoft.com/office/officeart/2005/8/layout/cycle6"/>
    <dgm:cxn modelId="{331020C8-F0FD-45C6-945A-9046AAA7ED26}" type="presOf" srcId="{94B72F93-D30A-4E05-9C1E-79C7B1A29796}" destId="{27D942B3-3CDE-4090-9CD1-31F73196F4A7}" srcOrd="0" destOrd="0" presId="urn:microsoft.com/office/officeart/2005/8/layout/cycle6"/>
    <dgm:cxn modelId="{09B636C9-6986-4CE7-BEA3-C37A7F50DF33}" type="presOf" srcId="{3902918D-5EAB-4543-B679-B16E6BBDD2D0}" destId="{6872AA7C-F6AD-4AF3-822F-CE6A74630C1B}" srcOrd="0" destOrd="0" presId="urn:microsoft.com/office/officeart/2005/8/layout/cycle6"/>
    <dgm:cxn modelId="{9C8D560B-2E58-41CE-813A-021A669DE9D2}" type="presOf" srcId="{8A418CE7-D38E-4B00-BCA0-E42D465FDA62}" destId="{139959FF-E8E7-4A7D-B50A-62F0266D49EA}" srcOrd="0" destOrd="0" presId="urn:microsoft.com/office/officeart/2005/8/layout/cycle6"/>
    <dgm:cxn modelId="{0B906528-62C2-43B7-B477-10730EB8E746}" type="presOf" srcId="{3B20D7EB-B3EC-493D-9339-6831E2FE4D36}" destId="{7CE94FEC-CEA4-472C-96E1-472B6EBEE9C7}" srcOrd="0" destOrd="0" presId="urn:microsoft.com/office/officeart/2005/8/layout/cycle6"/>
    <dgm:cxn modelId="{2D86126C-99B0-4D85-A255-40A335F98CA4}" srcId="{AA58C27E-00C2-454E-820F-468F5F99311B}" destId="{5E3E4FAD-13EC-4665-A5A8-87C516CF94E0}" srcOrd="7" destOrd="0" parTransId="{2163741B-EDF5-4BC6-A13B-DE1A21576ECD}" sibTransId="{2C03E624-2F24-46EC-9626-A28929AEFCF9}"/>
    <dgm:cxn modelId="{02AD39AA-136F-4516-A541-7EB697DFF6ED}" type="presOf" srcId="{459051CC-F651-4E1D-95A0-12E2A017E5C5}" destId="{AE4E10E3-FECD-45DC-8BB2-F18B7DD75826}" srcOrd="0" destOrd="0" presId="urn:microsoft.com/office/officeart/2005/8/layout/cycle6"/>
    <dgm:cxn modelId="{6843AE78-35A8-4449-BDEF-B3CB8D4CD4BB}" srcId="{AA58C27E-00C2-454E-820F-468F5F99311B}" destId="{459051CC-F651-4E1D-95A0-12E2A017E5C5}" srcOrd="1" destOrd="0" parTransId="{8E3E7E18-EF30-4A52-B81F-DFADC507FE35}" sibTransId="{AC119F7A-3453-4AB6-9224-502A2E0E5E82}"/>
    <dgm:cxn modelId="{DD6890C7-EFA2-4607-8C68-B87E0C546829}" type="presOf" srcId="{4ED96F93-EDC6-4FE0-BEE1-4FFD721C855A}" destId="{FD4977BD-F900-40F4-B1A0-104C4744432C}" srcOrd="0" destOrd="0" presId="urn:microsoft.com/office/officeart/2005/8/layout/cycle6"/>
    <dgm:cxn modelId="{148FFAE2-F273-43B3-AA88-8B2B78BB1B9E}" srcId="{AA58C27E-00C2-454E-820F-468F5F99311B}" destId="{DC96FD4C-8CE5-41F9-83E2-C2917AE7C556}" srcOrd="0" destOrd="0" parTransId="{D7141D1B-DC99-446C-914C-DB4B7FAF0553}" sibTransId="{94B72F93-D30A-4E05-9C1E-79C7B1A29796}"/>
    <dgm:cxn modelId="{D3B0E1B1-7890-4671-A1FF-B11CBFE25718}" type="presParOf" srcId="{864398AD-7D6D-4B1A-9499-271C3E319A06}" destId="{F662734B-A87A-4C0A-868A-43FF71470509}" srcOrd="0" destOrd="0" presId="urn:microsoft.com/office/officeart/2005/8/layout/cycle6"/>
    <dgm:cxn modelId="{874AE374-2A10-44AD-A785-6953E5C7CA2A}" type="presParOf" srcId="{864398AD-7D6D-4B1A-9499-271C3E319A06}" destId="{8D000B30-8989-4190-B43E-3D81C1CB8871}" srcOrd="1" destOrd="0" presId="urn:microsoft.com/office/officeart/2005/8/layout/cycle6"/>
    <dgm:cxn modelId="{6C63EB68-73A3-40BA-B605-A37CA78CCE9A}" type="presParOf" srcId="{864398AD-7D6D-4B1A-9499-271C3E319A06}" destId="{27D942B3-3CDE-4090-9CD1-31F73196F4A7}" srcOrd="2" destOrd="0" presId="urn:microsoft.com/office/officeart/2005/8/layout/cycle6"/>
    <dgm:cxn modelId="{08A522D9-D1D0-4F05-9DAE-C93F6C0C3672}" type="presParOf" srcId="{864398AD-7D6D-4B1A-9499-271C3E319A06}" destId="{AE4E10E3-FECD-45DC-8BB2-F18B7DD75826}" srcOrd="3" destOrd="0" presId="urn:microsoft.com/office/officeart/2005/8/layout/cycle6"/>
    <dgm:cxn modelId="{D22A34EA-A593-4A86-83AD-4307EC7A7F5E}" type="presParOf" srcId="{864398AD-7D6D-4B1A-9499-271C3E319A06}" destId="{5B487BEA-0BA7-4156-B2BF-0FE33F80F40E}" srcOrd="4" destOrd="0" presId="urn:microsoft.com/office/officeart/2005/8/layout/cycle6"/>
    <dgm:cxn modelId="{234C7B6B-0B6E-45B3-A6DE-D30C8EFB42C2}" type="presParOf" srcId="{864398AD-7D6D-4B1A-9499-271C3E319A06}" destId="{F36A4C28-91F1-4A6A-AC3F-CB80C3ED3B0D}" srcOrd="5" destOrd="0" presId="urn:microsoft.com/office/officeart/2005/8/layout/cycle6"/>
    <dgm:cxn modelId="{E4604EDF-DDED-470D-AC60-D7866BCDC8D0}" type="presParOf" srcId="{864398AD-7D6D-4B1A-9499-271C3E319A06}" destId="{7CE94FEC-CEA4-472C-96E1-472B6EBEE9C7}" srcOrd="6" destOrd="0" presId="urn:microsoft.com/office/officeart/2005/8/layout/cycle6"/>
    <dgm:cxn modelId="{A3A9CFC0-6BAE-436A-AD34-71D0A787B914}" type="presParOf" srcId="{864398AD-7D6D-4B1A-9499-271C3E319A06}" destId="{48D2B52E-0B07-4ED8-90C5-93AB1539BFA3}" srcOrd="7" destOrd="0" presId="urn:microsoft.com/office/officeart/2005/8/layout/cycle6"/>
    <dgm:cxn modelId="{02F878E7-6E68-4A34-8A36-0970AB11213C}" type="presParOf" srcId="{864398AD-7D6D-4B1A-9499-271C3E319A06}" destId="{A33D3B62-B4C3-45D9-BC07-CD02024E89EA}" srcOrd="8" destOrd="0" presId="urn:microsoft.com/office/officeart/2005/8/layout/cycle6"/>
    <dgm:cxn modelId="{0D6E6964-A39A-4E59-AEA0-454272755C29}" type="presParOf" srcId="{864398AD-7D6D-4B1A-9499-271C3E319A06}" destId="{6872AA7C-F6AD-4AF3-822F-CE6A74630C1B}" srcOrd="9" destOrd="0" presId="urn:microsoft.com/office/officeart/2005/8/layout/cycle6"/>
    <dgm:cxn modelId="{18438CFD-48CF-4AC4-9E3B-1379D8209E9B}" type="presParOf" srcId="{864398AD-7D6D-4B1A-9499-271C3E319A06}" destId="{0EF3DD6F-74D2-42C4-BCFE-8C71B0888386}" srcOrd="10" destOrd="0" presId="urn:microsoft.com/office/officeart/2005/8/layout/cycle6"/>
    <dgm:cxn modelId="{65C6FCAD-89C5-4A29-B6FD-0E8BD3B00A14}" type="presParOf" srcId="{864398AD-7D6D-4B1A-9499-271C3E319A06}" destId="{1ECAEC56-3CE2-48F7-A55D-B969E77BA383}" srcOrd="11" destOrd="0" presId="urn:microsoft.com/office/officeart/2005/8/layout/cycle6"/>
    <dgm:cxn modelId="{199BD2C3-12C5-41F2-A9CE-44F784EFDD11}" type="presParOf" srcId="{864398AD-7D6D-4B1A-9499-271C3E319A06}" destId="{FD4977BD-F900-40F4-B1A0-104C4744432C}" srcOrd="12" destOrd="0" presId="urn:microsoft.com/office/officeart/2005/8/layout/cycle6"/>
    <dgm:cxn modelId="{E2A246ED-6699-4B72-86A5-DBEFA2D34880}" type="presParOf" srcId="{864398AD-7D6D-4B1A-9499-271C3E319A06}" destId="{BAD8BD3F-87A5-409F-AAD7-22B74EDA76F7}" srcOrd="13" destOrd="0" presId="urn:microsoft.com/office/officeart/2005/8/layout/cycle6"/>
    <dgm:cxn modelId="{4A23971A-73F8-401E-B9A7-8FB69825F16E}" type="presParOf" srcId="{864398AD-7D6D-4B1A-9499-271C3E319A06}" destId="{D0EDDCD2-3C20-411F-9283-A1C1A8315049}" srcOrd="14" destOrd="0" presId="urn:microsoft.com/office/officeart/2005/8/layout/cycle6"/>
    <dgm:cxn modelId="{EE2ECA69-D642-480D-A51C-1CC509AD1C77}" type="presParOf" srcId="{864398AD-7D6D-4B1A-9499-271C3E319A06}" destId="{9D60E898-41F8-4FBE-86BD-6DEF420986EA}" srcOrd="15" destOrd="0" presId="urn:microsoft.com/office/officeart/2005/8/layout/cycle6"/>
    <dgm:cxn modelId="{D8BC46CB-CCDB-4F52-AD00-2EFBE33AB168}" type="presParOf" srcId="{864398AD-7D6D-4B1A-9499-271C3E319A06}" destId="{00CE4119-3F30-4A1E-9514-B3D28AE60E65}" srcOrd="16" destOrd="0" presId="urn:microsoft.com/office/officeart/2005/8/layout/cycle6"/>
    <dgm:cxn modelId="{7DCD090B-5D2A-4B78-A02F-DE60EE90ECF0}" type="presParOf" srcId="{864398AD-7D6D-4B1A-9499-271C3E319A06}" destId="{4D02267C-A513-470D-B87D-39CE0CAB00F0}" srcOrd="17" destOrd="0" presId="urn:microsoft.com/office/officeart/2005/8/layout/cycle6"/>
    <dgm:cxn modelId="{65AAB0D5-5E6C-4635-BD07-3619161961A7}" type="presParOf" srcId="{864398AD-7D6D-4B1A-9499-271C3E319A06}" destId="{B4667320-42BC-4DCC-8683-74107E2044B9}" srcOrd="18" destOrd="0" presId="urn:microsoft.com/office/officeart/2005/8/layout/cycle6"/>
    <dgm:cxn modelId="{ECBD25D5-606B-4B8C-AD4D-C116E62C2BE9}" type="presParOf" srcId="{864398AD-7D6D-4B1A-9499-271C3E319A06}" destId="{3407214C-6DD4-42CF-A67B-CBD04DA4BF9D}" srcOrd="19" destOrd="0" presId="urn:microsoft.com/office/officeart/2005/8/layout/cycle6"/>
    <dgm:cxn modelId="{F0EEDD4A-77EE-4927-AA6E-661D4199549C}" type="presParOf" srcId="{864398AD-7D6D-4B1A-9499-271C3E319A06}" destId="{23F87395-DCB4-49A4-A710-7CE5374281DF}" srcOrd="20" destOrd="0" presId="urn:microsoft.com/office/officeart/2005/8/layout/cycle6"/>
    <dgm:cxn modelId="{A2C5322F-5E72-467C-AB77-73A0F084DA46}" type="presParOf" srcId="{864398AD-7D6D-4B1A-9499-271C3E319A06}" destId="{C7CB2739-7D81-4BF9-8142-ECBDCDC8535B}" srcOrd="21" destOrd="0" presId="urn:microsoft.com/office/officeart/2005/8/layout/cycle6"/>
    <dgm:cxn modelId="{DF4D6541-81BE-4999-ADDB-4B4F47D712B7}" type="presParOf" srcId="{864398AD-7D6D-4B1A-9499-271C3E319A06}" destId="{A2A6EE8F-EE05-49C9-94EF-92F467233702}" srcOrd="22" destOrd="0" presId="urn:microsoft.com/office/officeart/2005/8/layout/cycle6"/>
    <dgm:cxn modelId="{673753BA-09BE-4ABC-9918-F34C07712114}" type="presParOf" srcId="{864398AD-7D6D-4B1A-9499-271C3E319A06}" destId="{8BB0D2AB-0DC4-4DDA-A215-21EAA874559A}" srcOrd="23" destOrd="0" presId="urn:microsoft.com/office/officeart/2005/8/layout/cycle6"/>
    <dgm:cxn modelId="{ABC6E12C-7BF6-4EC0-A1FA-262162D5A908}" type="presParOf" srcId="{864398AD-7D6D-4B1A-9499-271C3E319A06}" destId="{139959FF-E8E7-4A7D-B50A-62F0266D49EA}" srcOrd="24" destOrd="0" presId="urn:microsoft.com/office/officeart/2005/8/layout/cycle6"/>
    <dgm:cxn modelId="{97809E3C-2204-4A2B-BE11-6D13B8FC3596}" type="presParOf" srcId="{864398AD-7D6D-4B1A-9499-271C3E319A06}" destId="{3FE4522D-EC2E-46F7-A9E5-F09D0A751AE3}" srcOrd="25" destOrd="0" presId="urn:microsoft.com/office/officeart/2005/8/layout/cycle6"/>
    <dgm:cxn modelId="{828983E3-6D06-427A-86AF-ACE482E8B5B0}" type="presParOf" srcId="{864398AD-7D6D-4B1A-9499-271C3E319A06}" destId="{E58A6061-4908-4A3A-B0C1-1C3C2F0487CC}" srcOrd="26" destOrd="0" presId="urn:microsoft.com/office/officeart/2005/8/layout/cycle6"/>
  </dgm:cxnLst>
  <dgm:bg/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A58C27E-00C2-454E-820F-468F5F99311B}" type="doc">
      <dgm:prSet loTypeId="urn:microsoft.com/office/officeart/2005/8/layout/cycle6" loCatId="cycle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DC96FD4C-8CE5-41F9-83E2-C2917AE7C556}">
      <dgm:prSet phldrT="[Text]"/>
      <dgm:spPr/>
      <dgm:t>
        <a:bodyPr/>
        <a:lstStyle/>
        <a:p>
          <a:r>
            <a:rPr lang="en-US" dirty="0" smtClean="0"/>
            <a:t>S1</a:t>
          </a:r>
          <a:endParaRPr lang="en-US" dirty="0"/>
        </a:p>
      </dgm:t>
    </dgm:pt>
    <dgm:pt modelId="{D7141D1B-DC99-446C-914C-DB4B7FAF0553}" type="parTrans" cxnId="{148FFAE2-F273-43B3-AA88-8B2B78BB1B9E}">
      <dgm:prSet/>
      <dgm:spPr/>
      <dgm:t>
        <a:bodyPr/>
        <a:lstStyle/>
        <a:p>
          <a:endParaRPr lang="en-US"/>
        </a:p>
      </dgm:t>
    </dgm:pt>
    <dgm:pt modelId="{94B72F93-D30A-4E05-9C1E-79C7B1A29796}" type="sibTrans" cxnId="{148FFAE2-F273-43B3-AA88-8B2B78BB1B9E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 sz="2000" b="0"/>
        </a:p>
      </dgm:t>
    </dgm:pt>
    <dgm:pt modelId="{459051CC-F651-4E1D-95A0-12E2A017E5C5}">
      <dgm:prSet phldrT="[Text]"/>
      <dgm:spPr/>
      <dgm:t>
        <a:bodyPr/>
        <a:lstStyle/>
        <a:p>
          <a:r>
            <a:rPr lang="en-US" dirty="0" smtClean="0"/>
            <a:t>S2</a:t>
          </a:r>
          <a:endParaRPr lang="en-US" dirty="0"/>
        </a:p>
      </dgm:t>
    </dgm:pt>
    <dgm:pt modelId="{8E3E7E18-EF30-4A52-B81F-DFADC507FE35}" type="parTrans" cxnId="{6843AE78-35A8-4449-BDEF-B3CB8D4CD4BB}">
      <dgm:prSet/>
      <dgm:spPr/>
      <dgm:t>
        <a:bodyPr/>
        <a:lstStyle/>
        <a:p>
          <a:endParaRPr lang="en-US"/>
        </a:p>
      </dgm:t>
    </dgm:pt>
    <dgm:pt modelId="{AC119F7A-3453-4AB6-9224-502A2E0E5E82}" type="sibTrans" cxnId="{6843AE78-35A8-4449-BDEF-B3CB8D4CD4BB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3902918D-5EAB-4543-B679-B16E6BBDD2D0}">
      <dgm:prSet phldrT="[Text]"/>
      <dgm:spPr/>
      <dgm:t>
        <a:bodyPr/>
        <a:lstStyle/>
        <a:p>
          <a:r>
            <a:rPr lang="en-US" dirty="0" smtClean="0"/>
            <a:t>S4</a:t>
          </a:r>
          <a:endParaRPr lang="en-US" dirty="0"/>
        </a:p>
      </dgm:t>
    </dgm:pt>
    <dgm:pt modelId="{CE877A82-F0A8-427C-B424-24302767F89A}" type="parTrans" cxnId="{7C71350F-04BA-47E4-A5A2-002C716A01A7}">
      <dgm:prSet/>
      <dgm:spPr/>
      <dgm:t>
        <a:bodyPr/>
        <a:lstStyle/>
        <a:p>
          <a:endParaRPr lang="en-US"/>
        </a:p>
      </dgm:t>
    </dgm:pt>
    <dgm:pt modelId="{AD90B3D1-8428-4DB8-ADD2-4C52A8E6AB40}" type="sibTrans" cxnId="{7C71350F-04BA-47E4-A5A2-002C716A01A7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4ED96F93-EDC6-4FE0-BEE1-4FFD721C855A}">
      <dgm:prSet phldrT="[Text]"/>
      <dgm:spPr/>
      <dgm:t>
        <a:bodyPr/>
        <a:lstStyle/>
        <a:p>
          <a:r>
            <a:rPr lang="en-US" dirty="0" smtClean="0"/>
            <a:t>S5</a:t>
          </a:r>
          <a:endParaRPr lang="en-US" dirty="0"/>
        </a:p>
      </dgm:t>
    </dgm:pt>
    <dgm:pt modelId="{66770001-C595-46C6-A0BD-7A42941650D1}" type="parTrans" cxnId="{F6CD5B34-2D58-4C58-A653-5637B677FCC4}">
      <dgm:prSet/>
      <dgm:spPr/>
      <dgm:t>
        <a:bodyPr/>
        <a:lstStyle/>
        <a:p>
          <a:endParaRPr lang="en-US"/>
        </a:p>
      </dgm:t>
    </dgm:pt>
    <dgm:pt modelId="{DB45B9CB-30E3-411F-B122-733D40888421}" type="sibTrans" cxnId="{F6CD5B34-2D58-4C58-A653-5637B677FCC4}">
      <dgm:prSet/>
      <dgm:spPr/>
      <dgm:t>
        <a:bodyPr/>
        <a:lstStyle/>
        <a:p>
          <a:endParaRPr lang="en-US"/>
        </a:p>
      </dgm:t>
    </dgm:pt>
    <dgm:pt modelId="{1178E0BC-FE85-41FC-830D-85056C473BA3}">
      <dgm:prSet phldrT="[Text]"/>
      <dgm:spPr/>
      <dgm:t>
        <a:bodyPr/>
        <a:lstStyle/>
        <a:p>
          <a:r>
            <a:rPr lang="en-US" dirty="0" smtClean="0"/>
            <a:t>S6</a:t>
          </a:r>
          <a:endParaRPr lang="en-US" dirty="0"/>
        </a:p>
      </dgm:t>
    </dgm:pt>
    <dgm:pt modelId="{B937586E-E4B6-427F-84A9-868EF6552A88}" type="parTrans" cxnId="{68B137EA-F7D0-44EC-948B-3233C20A26A3}">
      <dgm:prSet/>
      <dgm:spPr/>
      <dgm:t>
        <a:bodyPr/>
        <a:lstStyle/>
        <a:p>
          <a:endParaRPr lang="en-US"/>
        </a:p>
      </dgm:t>
    </dgm:pt>
    <dgm:pt modelId="{ACCF3B84-D163-409A-9596-095BABC33589}" type="sibTrans" cxnId="{68B137EA-F7D0-44EC-948B-3233C20A26A3}">
      <dgm:prSet/>
      <dgm:spPr/>
      <dgm:t>
        <a:bodyPr/>
        <a:lstStyle/>
        <a:p>
          <a:endParaRPr lang="en-US"/>
        </a:p>
      </dgm:t>
    </dgm:pt>
    <dgm:pt modelId="{3B20D7EB-B3EC-493D-9339-6831E2FE4D36}">
      <dgm:prSet/>
      <dgm:spPr/>
      <dgm:t>
        <a:bodyPr/>
        <a:lstStyle/>
        <a:p>
          <a:r>
            <a:rPr lang="en-US" dirty="0" smtClean="0"/>
            <a:t>S3</a:t>
          </a:r>
          <a:endParaRPr lang="en-US" dirty="0"/>
        </a:p>
      </dgm:t>
    </dgm:pt>
    <dgm:pt modelId="{C3F46D98-EA0B-43D1-A433-251D3CB49FDD}" type="parTrans" cxnId="{2F0DC04B-76BC-4F82-8C7E-9F6A801AA434}">
      <dgm:prSet/>
      <dgm:spPr/>
      <dgm:t>
        <a:bodyPr/>
        <a:lstStyle/>
        <a:p>
          <a:endParaRPr lang="en-US"/>
        </a:p>
      </dgm:t>
    </dgm:pt>
    <dgm:pt modelId="{C0095915-0DE7-419F-B931-1EFF7DF45A8C}" type="sibTrans" cxnId="{2F0DC04B-76BC-4F82-8C7E-9F6A801AA434}">
      <dgm:prSet/>
      <dgm:spPr/>
      <dgm:t>
        <a:bodyPr/>
        <a:lstStyle/>
        <a:p>
          <a:endParaRPr lang="en-US"/>
        </a:p>
      </dgm:t>
    </dgm:pt>
    <dgm:pt modelId="{88336C2E-020A-44DA-BCD0-264F34CDFBE0}">
      <dgm:prSet/>
      <dgm:spPr/>
      <dgm:t>
        <a:bodyPr/>
        <a:lstStyle/>
        <a:p>
          <a:r>
            <a:rPr lang="en-US" dirty="0" smtClean="0"/>
            <a:t>S7</a:t>
          </a:r>
          <a:endParaRPr lang="en-US" dirty="0"/>
        </a:p>
      </dgm:t>
    </dgm:pt>
    <dgm:pt modelId="{AF399833-2952-475A-A977-FE5D461B4E46}" type="parTrans" cxnId="{D8F93FD3-29B8-460F-BA3E-A25D34534235}">
      <dgm:prSet/>
      <dgm:spPr/>
      <dgm:t>
        <a:bodyPr/>
        <a:lstStyle/>
        <a:p>
          <a:endParaRPr lang="en-US"/>
        </a:p>
      </dgm:t>
    </dgm:pt>
    <dgm:pt modelId="{5159FE00-38A3-4608-97CC-EDA5CE3B3A7C}" type="sibTrans" cxnId="{D8F93FD3-29B8-460F-BA3E-A25D34534235}">
      <dgm:prSet/>
      <dgm:spPr/>
      <dgm:t>
        <a:bodyPr/>
        <a:lstStyle/>
        <a:p>
          <a:endParaRPr lang="en-US"/>
        </a:p>
      </dgm:t>
    </dgm:pt>
    <dgm:pt modelId="{864398AD-7D6D-4B1A-9499-271C3E319A06}" type="pres">
      <dgm:prSet presAssocID="{AA58C27E-00C2-454E-820F-468F5F99311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62734B-A87A-4C0A-868A-43FF71470509}" type="pres">
      <dgm:prSet presAssocID="{DC96FD4C-8CE5-41F9-83E2-C2917AE7C556}" presName="node" presStyleLbl="node1" presStyleIdx="0" presStyleCnt="7" custScaleX="40992" custScaleY="575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000B30-8989-4190-B43E-3D81C1CB8871}" type="pres">
      <dgm:prSet presAssocID="{DC96FD4C-8CE5-41F9-83E2-C2917AE7C556}" presName="spNode" presStyleCnt="0"/>
      <dgm:spPr/>
    </dgm:pt>
    <dgm:pt modelId="{27D942B3-3CDE-4090-9CD1-31F73196F4A7}" type="pres">
      <dgm:prSet presAssocID="{94B72F93-D30A-4E05-9C1E-79C7B1A29796}" presName="sibTrans" presStyleLbl="sibTrans1D1" presStyleIdx="0" presStyleCnt="7"/>
      <dgm:spPr/>
      <dgm:t>
        <a:bodyPr/>
        <a:lstStyle/>
        <a:p>
          <a:endParaRPr lang="en-US"/>
        </a:p>
      </dgm:t>
    </dgm:pt>
    <dgm:pt modelId="{AE4E10E3-FECD-45DC-8BB2-F18B7DD75826}" type="pres">
      <dgm:prSet presAssocID="{459051CC-F651-4E1D-95A0-12E2A017E5C5}" presName="node" presStyleLbl="node1" presStyleIdx="1" presStyleCnt="7" custScaleX="38337" custScaleY="514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487BEA-0BA7-4156-B2BF-0FE33F80F40E}" type="pres">
      <dgm:prSet presAssocID="{459051CC-F651-4E1D-95A0-12E2A017E5C5}" presName="spNode" presStyleCnt="0"/>
      <dgm:spPr/>
    </dgm:pt>
    <dgm:pt modelId="{F36A4C28-91F1-4A6A-AC3F-CB80C3ED3B0D}" type="pres">
      <dgm:prSet presAssocID="{AC119F7A-3453-4AB6-9224-502A2E0E5E82}" presName="sibTrans" presStyleLbl="sibTrans1D1" presStyleIdx="1" presStyleCnt="7"/>
      <dgm:spPr/>
      <dgm:t>
        <a:bodyPr/>
        <a:lstStyle/>
        <a:p>
          <a:endParaRPr lang="en-US"/>
        </a:p>
      </dgm:t>
    </dgm:pt>
    <dgm:pt modelId="{7CE94FEC-CEA4-472C-96E1-472B6EBEE9C7}" type="pres">
      <dgm:prSet presAssocID="{3B20D7EB-B3EC-493D-9339-6831E2FE4D36}" presName="node" presStyleLbl="node1" presStyleIdx="2" presStyleCnt="7" custScaleX="39426" custScaleY="470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D2B52E-0B07-4ED8-90C5-93AB1539BFA3}" type="pres">
      <dgm:prSet presAssocID="{3B20D7EB-B3EC-493D-9339-6831E2FE4D36}" presName="spNode" presStyleCnt="0"/>
      <dgm:spPr/>
    </dgm:pt>
    <dgm:pt modelId="{A33D3B62-B4C3-45D9-BC07-CD02024E89EA}" type="pres">
      <dgm:prSet presAssocID="{C0095915-0DE7-419F-B931-1EFF7DF45A8C}" presName="sibTrans" presStyleLbl="sibTrans1D1" presStyleIdx="2" presStyleCnt="7"/>
      <dgm:spPr/>
      <dgm:t>
        <a:bodyPr/>
        <a:lstStyle/>
        <a:p>
          <a:endParaRPr lang="en-US"/>
        </a:p>
      </dgm:t>
    </dgm:pt>
    <dgm:pt modelId="{6872AA7C-F6AD-4AF3-822F-CE6A74630C1B}" type="pres">
      <dgm:prSet presAssocID="{3902918D-5EAB-4543-B679-B16E6BBDD2D0}" presName="node" presStyleLbl="node1" presStyleIdx="3" presStyleCnt="7" custScaleX="35640" custScaleY="506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F3DD6F-74D2-42C4-BCFE-8C71B0888386}" type="pres">
      <dgm:prSet presAssocID="{3902918D-5EAB-4543-B679-B16E6BBDD2D0}" presName="spNode" presStyleCnt="0"/>
      <dgm:spPr/>
    </dgm:pt>
    <dgm:pt modelId="{1ECAEC56-3CE2-48F7-A55D-B969E77BA383}" type="pres">
      <dgm:prSet presAssocID="{AD90B3D1-8428-4DB8-ADD2-4C52A8E6AB40}" presName="sibTrans" presStyleLbl="sibTrans1D1" presStyleIdx="3" presStyleCnt="7"/>
      <dgm:spPr/>
      <dgm:t>
        <a:bodyPr/>
        <a:lstStyle/>
        <a:p>
          <a:endParaRPr lang="en-US"/>
        </a:p>
      </dgm:t>
    </dgm:pt>
    <dgm:pt modelId="{FD4977BD-F900-40F4-B1A0-104C4744432C}" type="pres">
      <dgm:prSet presAssocID="{4ED96F93-EDC6-4FE0-BEE1-4FFD721C855A}" presName="node" presStyleLbl="node1" presStyleIdx="4" presStyleCnt="7" custScaleX="38428" custScaleY="506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D8BD3F-87A5-409F-AAD7-22B74EDA76F7}" type="pres">
      <dgm:prSet presAssocID="{4ED96F93-EDC6-4FE0-BEE1-4FFD721C855A}" presName="spNode" presStyleCnt="0"/>
      <dgm:spPr/>
    </dgm:pt>
    <dgm:pt modelId="{D0EDDCD2-3C20-411F-9283-A1C1A8315049}" type="pres">
      <dgm:prSet presAssocID="{DB45B9CB-30E3-411F-B122-733D40888421}" presName="sibTrans" presStyleLbl="sibTrans1D1" presStyleIdx="4" presStyleCnt="7"/>
      <dgm:spPr/>
      <dgm:t>
        <a:bodyPr/>
        <a:lstStyle/>
        <a:p>
          <a:endParaRPr lang="en-US"/>
        </a:p>
      </dgm:t>
    </dgm:pt>
    <dgm:pt modelId="{9D60E898-41F8-4FBE-86BD-6DEF420986EA}" type="pres">
      <dgm:prSet presAssocID="{1178E0BC-FE85-41FC-830D-85056C473BA3}" presName="node" presStyleLbl="node1" presStyleIdx="5" presStyleCnt="7" custScaleX="37241" custScaleY="514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CE4119-3F30-4A1E-9514-B3D28AE60E65}" type="pres">
      <dgm:prSet presAssocID="{1178E0BC-FE85-41FC-830D-85056C473BA3}" presName="spNode" presStyleCnt="0"/>
      <dgm:spPr/>
    </dgm:pt>
    <dgm:pt modelId="{4D02267C-A513-470D-B87D-39CE0CAB00F0}" type="pres">
      <dgm:prSet presAssocID="{ACCF3B84-D163-409A-9596-095BABC33589}" presName="sibTrans" presStyleLbl="sibTrans1D1" presStyleIdx="5" presStyleCnt="7"/>
      <dgm:spPr/>
      <dgm:t>
        <a:bodyPr/>
        <a:lstStyle/>
        <a:p>
          <a:endParaRPr lang="en-US"/>
        </a:p>
      </dgm:t>
    </dgm:pt>
    <dgm:pt modelId="{B4667320-42BC-4DCC-8683-74107E2044B9}" type="pres">
      <dgm:prSet presAssocID="{88336C2E-020A-44DA-BCD0-264F34CDFBE0}" presName="node" presStyleLbl="node1" presStyleIdx="6" presStyleCnt="7" custScaleX="43934" custScaleY="520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07214C-6DD4-42CF-A67B-CBD04DA4BF9D}" type="pres">
      <dgm:prSet presAssocID="{88336C2E-020A-44DA-BCD0-264F34CDFBE0}" presName="spNode" presStyleCnt="0"/>
      <dgm:spPr/>
    </dgm:pt>
    <dgm:pt modelId="{23F87395-DCB4-49A4-A710-7CE5374281DF}" type="pres">
      <dgm:prSet presAssocID="{5159FE00-38A3-4608-97CC-EDA5CE3B3A7C}" presName="sibTrans" presStyleLbl="sibTrans1D1" presStyleIdx="6" presStyleCnt="7"/>
      <dgm:spPr/>
      <dgm:t>
        <a:bodyPr/>
        <a:lstStyle/>
        <a:p>
          <a:endParaRPr lang="en-US"/>
        </a:p>
      </dgm:t>
    </dgm:pt>
  </dgm:ptLst>
  <dgm:cxnLst>
    <dgm:cxn modelId="{68B137EA-F7D0-44EC-948B-3233C20A26A3}" srcId="{AA58C27E-00C2-454E-820F-468F5F99311B}" destId="{1178E0BC-FE85-41FC-830D-85056C473BA3}" srcOrd="5" destOrd="0" parTransId="{B937586E-E4B6-427F-84A9-868EF6552A88}" sibTransId="{ACCF3B84-D163-409A-9596-095BABC33589}"/>
    <dgm:cxn modelId="{80BF448C-0D5A-46EB-9AA7-DF0386345340}" type="presOf" srcId="{5159FE00-38A3-4608-97CC-EDA5CE3B3A7C}" destId="{23F87395-DCB4-49A4-A710-7CE5374281DF}" srcOrd="0" destOrd="0" presId="urn:microsoft.com/office/officeart/2005/8/layout/cycle6"/>
    <dgm:cxn modelId="{ADA1BC57-CB62-4FCE-B7AA-F4B1F04E1D53}" type="presOf" srcId="{DB45B9CB-30E3-411F-B122-733D40888421}" destId="{D0EDDCD2-3C20-411F-9283-A1C1A8315049}" srcOrd="0" destOrd="0" presId="urn:microsoft.com/office/officeart/2005/8/layout/cycle6"/>
    <dgm:cxn modelId="{22A41FF1-B895-4963-A8B9-A1CA8BD9F05A}" type="presOf" srcId="{C0095915-0DE7-419F-B931-1EFF7DF45A8C}" destId="{A33D3B62-B4C3-45D9-BC07-CD02024E89EA}" srcOrd="0" destOrd="0" presId="urn:microsoft.com/office/officeart/2005/8/layout/cycle6"/>
    <dgm:cxn modelId="{4695A121-FB7A-47ED-9B05-CC7AF3487C1C}" type="presOf" srcId="{3902918D-5EAB-4543-B679-B16E6BBDD2D0}" destId="{6872AA7C-F6AD-4AF3-822F-CE6A74630C1B}" srcOrd="0" destOrd="0" presId="urn:microsoft.com/office/officeart/2005/8/layout/cycle6"/>
    <dgm:cxn modelId="{148FFAE2-F273-43B3-AA88-8B2B78BB1B9E}" srcId="{AA58C27E-00C2-454E-820F-468F5F99311B}" destId="{DC96FD4C-8CE5-41F9-83E2-C2917AE7C556}" srcOrd="0" destOrd="0" parTransId="{D7141D1B-DC99-446C-914C-DB4B7FAF0553}" sibTransId="{94B72F93-D30A-4E05-9C1E-79C7B1A29796}"/>
    <dgm:cxn modelId="{5908EE05-7FD7-4FF5-95C8-37966CC1063F}" type="presOf" srcId="{4ED96F93-EDC6-4FE0-BEE1-4FFD721C855A}" destId="{FD4977BD-F900-40F4-B1A0-104C4744432C}" srcOrd="0" destOrd="0" presId="urn:microsoft.com/office/officeart/2005/8/layout/cycle6"/>
    <dgm:cxn modelId="{2F0DC04B-76BC-4F82-8C7E-9F6A801AA434}" srcId="{AA58C27E-00C2-454E-820F-468F5F99311B}" destId="{3B20D7EB-B3EC-493D-9339-6831E2FE4D36}" srcOrd="2" destOrd="0" parTransId="{C3F46D98-EA0B-43D1-A433-251D3CB49FDD}" sibTransId="{C0095915-0DE7-419F-B931-1EFF7DF45A8C}"/>
    <dgm:cxn modelId="{F6CD5B34-2D58-4C58-A653-5637B677FCC4}" srcId="{AA58C27E-00C2-454E-820F-468F5F99311B}" destId="{4ED96F93-EDC6-4FE0-BEE1-4FFD721C855A}" srcOrd="4" destOrd="0" parTransId="{66770001-C595-46C6-A0BD-7A42941650D1}" sibTransId="{DB45B9CB-30E3-411F-B122-733D40888421}"/>
    <dgm:cxn modelId="{7C71350F-04BA-47E4-A5A2-002C716A01A7}" srcId="{AA58C27E-00C2-454E-820F-468F5F99311B}" destId="{3902918D-5EAB-4543-B679-B16E6BBDD2D0}" srcOrd="3" destOrd="0" parTransId="{CE877A82-F0A8-427C-B424-24302767F89A}" sibTransId="{AD90B3D1-8428-4DB8-ADD2-4C52A8E6AB40}"/>
    <dgm:cxn modelId="{7BAA2C15-43A1-408B-98E3-02FC20012C8D}" type="presOf" srcId="{459051CC-F651-4E1D-95A0-12E2A017E5C5}" destId="{AE4E10E3-FECD-45DC-8BB2-F18B7DD75826}" srcOrd="0" destOrd="0" presId="urn:microsoft.com/office/officeart/2005/8/layout/cycle6"/>
    <dgm:cxn modelId="{780C1A54-FB9F-40D4-A2C1-754F5F43C857}" type="presOf" srcId="{AD90B3D1-8428-4DB8-ADD2-4C52A8E6AB40}" destId="{1ECAEC56-3CE2-48F7-A55D-B969E77BA383}" srcOrd="0" destOrd="0" presId="urn:microsoft.com/office/officeart/2005/8/layout/cycle6"/>
    <dgm:cxn modelId="{6843AE78-35A8-4449-BDEF-B3CB8D4CD4BB}" srcId="{AA58C27E-00C2-454E-820F-468F5F99311B}" destId="{459051CC-F651-4E1D-95A0-12E2A017E5C5}" srcOrd="1" destOrd="0" parTransId="{8E3E7E18-EF30-4A52-B81F-DFADC507FE35}" sibTransId="{AC119F7A-3453-4AB6-9224-502A2E0E5E82}"/>
    <dgm:cxn modelId="{C7FD7920-8CCA-41B4-BDCB-EC65367087D7}" type="presOf" srcId="{94B72F93-D30A-4E05-9C1E-79C7B1A29796}" destId="{27D942B3-3CDE-4090-9CD1-31F73196F4A7}" srcOrd="0" destOrd="0" presId="urn:microsoft.com/office/officeart/2005/8/layout/cycle6"/>
    <dgm:cxn modelId="{6DE4A368-C2E3-48ED-86D3-C952450BDC3D}" type="presOf" srcId="{AA58C27E-00C2-454E-820F-468F5F99311B}" destId="{864398AD-7D6D-4B1A-9499-271C3E319A06}" srcOrd="0" destOrd="0" presId="urn:microsoft.com/office/officeart/2005/8/layout/cycle6"/>
    <dgm:cxn modelId="{B5DE51EF-D288-46CD-9915-5E5AFCAF1CE6}" type="presOf" srcId="{DC96FD4C-8CE5-41F9-83E2-C2917AE7C556}" destId="{F662734B-A87A-4C0A-868A-43FF71470509}" srcOrd="0" destOrd="0" presId="urn:microsoft.com/office/officeart/2005/8/layout/cycle6"/>
    <dgm:cxn modelId="{9549139D-7A1A-4494-9031-8B7A3E3DC578}" type="presOf" srcId="{ACCF3B84-D163-409A-9596-095BABC33589}" destId="{4D02267C-A513-470D-B87D-39CE0CAB00F0}" srcOrd="0" destOrd="0" presId="urn:microsoft.com/office/officeart/2005/8/layout/cycle6"/>
    <dgm:cxn modelId="{ED3B905E-7AC8-4F7C-B071-C41E01D715E8}" type="presOf" srcId="{AC119F7A-3453-4AB6-9224-502A2E0E5E82}" destId="{F36A4C28-91F1-4A6A-AC3F-CB80C3ED3B0D}" srcOrd="0" destOrd="0" presId="urn:microsoft.com/office/officeart/2005/8/layout/cycle6"/>
    <dgm:cxn modelId="{1F6C62B4-F713-405D-AFCA-176A12FE31FE}" type="presOf" srcId="{88336C2E-020A-44DA-BCD0-264F34CDFBE0}" destId="{B4667320-42BC-4DCC-8683-74107E2044B9}" srcOrd="0" destOrd="0" presId="urn:microsoft.com/office/officeart/2005/8/layout/cycle6"/>
    <dgm:cxn modelId="{D8F93FD3-29B8-460F-BA3E-A25D34534235}" srcId="{AA58C27E-00C2-454E-820F-468F5F99311B}" destId="{88336C2E-020A-44DA-BCD0-264F34CDFBE0}" srcOrd="6" destOrd="0" parTransId="{AF399833-2952-475A-A977-FE5D461B4E46}" sibTransId="{5159FE00-38A3-4608-97CC-EDA5CE3B3A7C}"/>
    <dgm:cxn modelId="{054C885C-1844-4BD8-AFED-0CC119559C3C}" type="presOf" srcId="{1178E0BC-FE85-41FC-830D-85056C473BA3}" destId="{9D60E898-41F8-4FBE-86BD-6DEF420986EA}" srcOrd="0" destOrd="0" presId="urn:microsoft.com/office/officeart/2005/8/layout/cycle6"/>
    <dgm:cxn modelId="{B1C96C0A-EE5D-44B6-A2E0-5C6464621E02}" type="presOf" srcId="{3B20D7EB-B3EC-493D-9339-6831E2FE4D36}" destId="{7CE94FEC-CEA4-472C-96E1-472B6EBEE9C7}" srcOrd="0" destOrd="0" presId="urn:microsoft.com/office/officeart/2005/8/layout/cycle6"/>
    <dgm:cxn modelId="{CE85A344-F083-47ED-A092-E19FCD2D0335}" type="presParOf" srcId="{864398AD-7D6D-4B1A-9499-271C3E319A06}" destId="{F662734B-A87A-4C0A-868A-43FF71470509}" srcOrd="0" destOrd="0" presId="urn:microsoft.com/office/officeart/2005/8/layout/cycle6"/>
    <dgm:cxn modelId="{A278BF12-49B6-4DE8-924D-33F28194F348}" type="presParOf" srcId="{864398AD-7D6D-4B1A-9499-271C3E319A06}" destId="{8D000B30-8989-4190-B43E-3D81C1CB8871}" srcOrd="1" destOrd="0" presId="urn:microsoft.com/office/officeart/2005/8/layout/cycle6"/>
    <dgm:cxn modelId="{52AF7B1C-04C6-4495-8052-7F55D568849A}" type="presParOf" srcId="{864398AD-7D6D-4B1A-9499-271C3E319A06}" destId="{27D942B3-3CDE-4090-9CD1-31F73196F4A7}" srcOrd="2" destOrd="0" presId="urn:microsoft.com/office/officeart/2005/8/layout/cycle6"/>
    <dgm:cxn modelId="{D736A663-301D-44B8-879C-09929762DFCD}" type="presParOf" srcId="{864398AD-7D6D-4B1A-9499-271C3E319A06}" destId="{AE4E10E3-FECD-45DC-8BB2-F18B7DD75826}" srcOrd="3" destOrd="0" presId="urn:microsoft.com/office/officeart/2005/8/layout/cycle6"/>
    <dgm:cxn modelId="{84463461-E54B-44E8-B2DE-088B759E96DE}" type="presParOf" srcId="{864398AD-7D6D-4B1A-9499-271C3E319A06}" destId="{5B487BEA-0BA7-4156-B2BF-0FE33F80F40E}" srcOrd="4" destOrd="0" presId="urn:microsoft.com/office/officeart/2005/8/layout/cycle6"/>
    <dgm:cxn modelId="{4DB775A7-056C-43F1-B169-1972781130CE}" type="presParOf" srcId="{864398AD-7D6D-4B1A-9499-271C3E319A06}" destId="{F36A4C28-91F1-4A6A-AC3F-CB80C3ED3B0D}" srcOrd="5" destOrd="0" presId="urn:microsoft.com/office/officeart/2005/8/layout/cycle6"/>
    <dgm:cxn modelId="{B93CBA9C-3E67-4036-AB41-08E247A29F8E}" type="presParOf" srcId="{864398AD-7D6D-4B1A-9499-271C3E319A06}" destId="{7CE94FEC-CEA4-472C-96E1-472B6EBEE9C7}" srcOrd="6" destOrd="0" presId="urn:microsoft.com/office/officeart/2005/8/layout/cycle6"/>
    <dgm:cxn modelId="{7AAADDB6-5666-4C2A-9BBE-C634FEBF892C}" type="presParOf" srcId="{864398AD-7D6D-4B1A-9499-271C3E319A06}" destId="{48D2B52E-0B07-4ED8-90C5-93AB1539BFA3}" srcOrd="7" destOrd="0" presId="urn:microsoft.com/office/officeart/2005/8/layout/cycle6"/>
    <dgm:cxn modelId="{A1332343-B7AA-4B38-B6F9-A79BF6114615}" type="presParOf" srcId="{864398AD-7D6D-4B1A-9499-271C3E319A06}" destId="{A33D3B62-B4C3-45D9-BC07-CD02024E89EA}" srcOrd="8" destOrd="0" presId="urn:microsoft.com/office/officeart/2005/8/layout/cycle6"/>
    <dgm:cxn modelId="{B14A1678-9001-43B6-BAB5-1F91A2999A4B}" type="presParOf" srcId="{864398AD-7D6D-4B1A-9499-271C3E319A06}" destId="{6872AA7C-F6AD-4AF3-822F-CE6A74630C1B}" srcOrd="9" destOrd="0" presId="urn:microsoft.com/office/officeart/2005/8/layout/cycle6"/>
    <dgm:cxn modelId="{2DBCAF59-9C67-4450-BE40-E8CA811C9307}" type="presParOf" srcId="{864398AD-7D6D-4B1A-9499-271C3E319A06}" destId="{0EF3DD6F-74D2-42C4-BCFE-8C71B0888386}" srcOrd="10" destOrd="0" presId="urn:microsoft.com/office/officeart/2005/8/layout/cycle6"/>
    <dgm:cxn modelId="{F3D89459-57A9-4199-B501-D60435205796}" type="presParOf" srcId="{864398AD-7D6D-4B1A-9499-271C3E319A06}" destId="{1ECAEC56-3CE2-48F7-A55D-B969E77BA383}" srcOrd="11" destOrd="0" presId="urn:microsoft.com/office/officeart/2005/8/layout/cycle6"/>
    <dgm:cxn modelId="{6C49A47F-4D64-4160-AB7A-2B5B13FFC41C}" type="presParOf" srcId="{864398AD-7D6D-4B1A-9499-271C3E319A06}" destId="{FD4977BD-F900-40F4-B1A0-104C4744432C}" srcOrd="12" destOrd="0" presId="urn:microsoft.com/office/officeart/2005/8/layout/cycle6"/>
    <dgm:cxn modelId="{2FDB93CC-B149-4A35-A972-7527295C1069}" type="presParOf" srcId="{864398AD-7D6D-4B1A-9499-271C3E319A06}" destId="{BAD8BD3F-87A5-409F-AAD7-22B74EDA76F7}" srcOrd="13" destOrd="0" presId="urn:microsoft.com/office/officeart/2005/8/layout/cycle6"/>
    <dgm:cxn modelId="{602488BA-B14D-43CB-A90F-19D0066EEA74}" type="presParOf" srcId="{864398AD-7D6D-4B1A-9499-271C3E319A06}" destId="{D0EDDCD2-3C20-411F-9283-A1C1A8315049}" srcOrd="14" destOrd="0" presId="urn:microsoft.com/office/officeart/2005/8/layout/cycle6"/>
    <dgm:cxn modelId="{0019E8EB-2AE1-4CEB-B9B8-970747A5D373}" type="presParOf" srcId="{864398AD-7D6D-4B1A-9499-271C3E319A06}" destId="{9D60E898-41F8-4FBE-86BD-6DEF420986EA}" srcOrd="15" destOrd="0" presId="urn:microsoft.com/office/officeart/2005/8/layout/cycle6"/>
    <dgm:cxn modelId="{51B2B28B-7F37-45C8-998F-273D2B87F6C9}" type="presParOf" srcId="{864398AD-7D6D-4B1A-9499-271C3E319A06}" destId="{00CE4119-3F30-4A1E-9514-B3D28AE60E65}" srcOrd="16" destOrd="0" presId="urn:microsoft.com/office/officeart/2005/8/layout/cycle6"/>
    <dgm:cxn modelId="{DEDC959F-C890-42B9-B183-4CEFA28E1987}" type="presParOf" srcId="{864398AD-7D6D-4B1A-9499-271C3E319A06}" destId="{4D02267C-A513-470D-B87D-39CE0CAB00F0}" srcOrd="17" destOrd="0" presId="urn:microsoft.com/office/officeart/2005/8/layout/cycle6"/>
    <dgm:cxn modelId="{8205010D-82F5-4712-933B-296884E2AB31}" type="presParOf" srcId="{864398AD-7D6D-4B1A-9499-271C3E319A06}" destId="{B4667320-42BC-4DCC-8683-74107E2044B9}" srcOrd="18" destOrd="0" presId="urn:microsoft.com/office/officeart/2005/8/layout/cycle6"/>
    <dgm:cxn modelId="{D873BCB4-EED2-407E-B8D1-4AE2632AB8AB}" type="presParOf" srcId="{864398AD-7D6D-4B1A-9499-271C3E319A06}" destId="{3407214C-6DD4-42CF-A67B-CBD04DA4BF9D}" srcOrd="19" destOrd="0" presId="urn:microsoft.com/office/officeart/2005/8/layout/cycle6"/>
    <dgm:cxn modelId="{8C1013F8-B023-40FB-8FF3-340D89946187}" type="presParOf" srcId="{864398AD-7D6D-4B1A-9499-271C3E319A06}" destId="{23F87395-DCB4-49A4-A710-7CE5374281DF}" srcOrd="20" destOrd="0" presId="urn:microsoft.com/office/officeart/2005/8/layout/cycle6"/>
  </dgm:cxnLst>
  <dgm:bg/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62734B-A87A-4C0A-868A-43FF71470509}">
      <dsp:nvSpPr>
        <dsp:cNvPr id="0" name=""/>
        <dsp:cNvSpPr/>
      </dsp:nvSpPr>
      <dsp:spPr>
        <a:xfrm>
          <a:off x="1533901" y="20639"/>
          <a:ext cx="434990" cy="4477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C1</a:t>
          </a:r>
          <a:endParaRPr lang="en-US" sz="1400" kern="1200" dirty="0"/>
        </a:p>
      </dsp:txBody>
      <dsp:txXfrm>
        <a:off x="1555135" y="41873"/>
        <a:ext cx="392522" cy="405327"/>
      </dsp:txXfrm>
    </dsp:sp>
    <dsp:sp modelId="{27D942B3-3CDE-4090-9CD1-31F73196F4A7}">
      <dsp:nvSpPr>
        <dsp:cNvPr id="0" name=""/>
        <dsp:cNvSpPr/>
      </dsp:nvSpPr>
      <dsp:spPr>
        <a:xfrm>
          <a:off x="698380" y="244537"/>
          <a:ext cx="2106034" cy="2106034"/>
        </a:xfrm>
        <a:custGeom>
          <a:avLst/>
          <a:gdLst/>
          <a:ahLst/>
          <a:cxnLst/>
          <a:rect l="0" t="0" r="0" b="0"/>
          <a:pathLst>
            <a:path>
              <a:moveTo>
                <a:pt x="1278874" y="24506"/>
              </a:moveTo>
              <a:arcTo wR="1053017" hR="1053017" stAng="16943121" swAng="281960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4E10E3-FECD-45DC-8BB2-F18B7DD75826}">
      <dsp:nvSpPr>
        <dsp:cNvPr id="0" name=""/>
        <dsp:cNvSpPr/>
      </dsp:nvSpPr>
      <dsp:spPr>
        <a:xfrm>
          <a:off x="2565259" y="768566"/>
          <a:ext cx="375233" cy="4071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C2</a:t>
          </a:r>
          <a:endParaRPr lang="en-US" sz="1300" kern="1200" dirty="0"/>
        </a:p>
      </dsp:txBody>
      <dsp:txXfrm>
        <a:off x="2583576" y="786883"/>
        <a:ext cx="338599" cy="370541"/>
      </dsp:txXfrm>
    </dsp:sp>
    <dsp:sp modelId="{F36A4C28-91F1-4A6A-AC3F-CB80C3ED3B0D}">
      <dsp:nvSpPr>
        <dsp:cNvPr id="0" name=""/>
        <dsp:cNvSpPr/>
      </dsp:nvSpPr>
      <dsp:spPr>
        <a:xfrm>
          <a:off x="698380" y="244537"/>
          <a:ext cx="2106034" cy="2106034"/>
        </a:xfrm>
        <a:custGeom>
          <a:avLst/>
          <a:gdLst/>
          <a:ahLst/>
          <a:cxnLst/>
          <a:rect l="0" t="0" r="0" b="0"/>
          <a:pathLst>
            <a:path>
              <a:moveTo>
                <a:pt x="2099882" y="939356"/>
              </a:moveTo>
              <a:arcTo wR="1053017" hR="1053017" stAng="21228211" swAng="269722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72AA7C-F6AD-4AF3-822F-CE6A74630C1B}">
      <dsp:nvSpPr>
        <dsp:cNvPr id="0" name=""/>
        <dsp:cNvSpPr/>
      </dsp:nvSpPr>
      <dsp:spPr>
        <a:xfrm>
          <a:off x="2173305" y="1958006"/>
          <a:ext cx="394078" cy="3829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C3</a:t>
          </a:r>
          <a:endParaRPr lang="en-US" sz="1300" kern="1200" dirty="0"/>
        </a:p>
      </dsp:txBody>
      <dsp:txXfrm>
        <a:off x="2191997" y="1976698"/>
        <a:ext cx="356694" cy="345529"/>
      </dsp:txXfrm>
    </dsp:sp>
    <dsp:sp modelId="{1ECAEC56-3CE2-48F7-A55D-B969E77BA383}">
      <dsp:nvSpPr>
        <dsp:cNvPr id="0" name=""/>
        <dsp:cNvSpPr/>
      </dsp:nvSpPr>
      <dsp:spPr>
        <a:xfrm>
          <a:off x="698380" y="244537"/>
          <a:ext cx="2106034" cy="2106034"/>
        </a:xfrm>
        <a:custGeom>
          <a:avLst/>
          <a:gdLst/>
          <a:ahLst/>
          <a:cxnLst/>
          <a:rect l="0" t="0" r="0" b="0"/>
          <a:pathLst>
            <a:path>
              <a:moveTo>
                <a:pt x="1467069" y="2021214"/>
              </a:moveTo>
              <a:arcTo wR="1053017" hR="1053017" stAng="4010753" swAng="282182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4977BD-F900-40F4-B1A0-104C4744432C}">
      <dsp:nvSpPr>
        <dsp:cNvPr id="0" name=""/>
        <dsp:cNvSpPr/>
      </dsp:nvSpPr>
      <dsp:spPr>
        <a:xfrm>
          <a:off x="947538" y="1958006"/>
          <a:ext cx="369821" cy="3829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C4</a:t>
          </a:r>
          <a:endParaRPr lang="en-US" sz="1200" kern="1200" dirty="0"/>
        </a:p>
      </dsp:txBody>
      <dsp:txXfrm>
        <a:off x="965591" y="1976059"/>
        <a:ext cx="333715" cy="346807"/>
      </dsp:txXfrm>
    </dsp:sp>
    <dsp:sp modelId="{D0EDDCD2-3C20-411F-9283-A1C1A8315049}">
      <dsp:nvSpPr>
        <dsp:cNvPr id="0" name=""/>
        <dsp:cNvSpPr/>
      </dsp:nvSpPr>
      <dsp:spPr>
        <a:xfrm>
          <a:off x="698380" y="244537"/>
          <a:ext cx="2106034" cy="2106034"/>
        </a:xfrm>
        <a:custGeom>
          <a:avLst/>
          <a:gdLst/>
          <a:ahLst/>
          <a:cxnLst/>
          <a:rect l="0" t="0" r="0" b="0"/>
          <a:pathLst>
            <a:path>
              <a:moveTo>
                <a:pt x="243817" y="1726842"/>
              </a:moveTo>
              <a:arcTo wR="1053017" hR="1053017" stAng="8412941" swAng="273370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60E898-41F8-4FBE-86BD-6DEF420986EA}">
      <dsp:nvSpPr>
        <dsp:cNvPr id="0" name=""/>
        <dsp:cNvSpPr/>
      </dsp:nvSpPr>
      <dsp:spPr>
        <a:xfrm>
          <a:off x="564707" y="761017"/>
          <a:ext cx="370422" cy="4222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C5</a:t>
          </a:r>
          <a:endParaRPr lang="en-US" sz="1100" kern="1200" dirty="0"/>
        </a:p>
      </dsp:txBody>
      <dsp:txXfrm>
        <a:off x="582790" y="779100"/>
        <a:ext cx="334256" cy="386106"/>
      </dsp:txXfrm>
    </dsp:sp>
    <dsp:sp modelId="{4D02267C-A513-470D-B87D-39CE0CAB00F0}">
      <dsp:nvSpPr>
        <dsp:cNvPr id="0" name=""/>
        <dsp:cNvSpPr/>
      </dsp:nvSpPr>
      <dsp:spPr>
        <a:xfrm>
          <a:off x="698380" y="244537"/>
          <a:ext cx="2106034" cy="2106034"/>
        </a:xfrm>
        <a:custGeom>
          <a:avLst/>
          <a:gdLst/>
          <a:ahLst/>
          <a:cxnLst/>
          <a:rect l="0" t="0" r="0" b="0"/>
          <a:pathLst>
            <a:path>
              <a:moveTo>
                <a:pt x="151287" y="509207"/>
              </a:moveTo>
              <a:arcTo wR="1053017" hR="1053017" stAng="12665587" swAng="279155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62734B-A87A-4C0A-868A-43FF71470509}">
      <dsp:nvSpPr>
        <dsp:cNvPr id="0" name=""/>
        <dsp:cNvSpPr/>
      </dsp:nvSpPr>
      <dsp:spPr>
        <a:xfrm>
          <a:off x="3382079" y="96349"/>
          <a:ext cx="399996" cy="36517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H1</a:t>
          </a:r>
          <a:endParaRPr lang="en-US" sz="1000" kern="1200" dirty="0"/>
        </a:p>
      </dsp:txBody>
      <dsp:txXfrm>
        <a:off x="3399905" y="114175"/>
        <a:ext cx="364344" cy="329525"/>
      </dsp:txXfrm>
    </dsp:sp>
    <dsp:sp modelId="{27D942B3-3CDE-4090-9CD1-31F73196F4A7}">
      <dsp:nvSpPr>
        <dsp:cNvPr id="0" name=""/>
        <dsp:cNvSpPr/>
      </dsp:nvSpPr>
      <dsp:spPr>
        <a:xfrm>
          <a:off x="1146188" y="278938"/>
          <a:ext cx="4871780" cy="4871780"/>
        </a:xfrm>
        <a:custGeom>
          <a:avLst/>
          <a:gdLst/>
          <a:ahLst/>
          <a:cxnLst/>
          <a:rect l="0" t="0" r="0" b="0"/>
          <a:pathLst>
            <a:path>
              <a:moveTo>
                <a:pt x="2648354" y="9283"/>
              </a:moveTo>
              <a:arcTo wR="2435890" hR="2435890" stAng="16500231" swAng="1750420"/>
            </a:path>
          </a:pathLst>
        </a:custGeom>
        <a:noFill/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4E10E3-FECD-45DC-8BB2-F18B7DD75826}">
      <dsp:nvSpPr>
        <dsp:cNvPr id="0" name=""/>
        <dsp:cNvSpPr/>
      </dsp:nvSpPr>
      <dsp:spPr>
        <a:xfrm>
          <a:off x="4960793" y="685581"/>
          <a:ext cx="374089" cy="32649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H2</a:t>
          </a:r>
          <a:endParaRPr lang="en-US" sz="1000" kern="1200" dirty="0"/>
        </a:p>
      </dsp:txBody>
      <dsp:txXfrm>
        <a:off x="4976731" y="701519"/>
        <a:ext cx="342213" cy="294618"/>
      </dsp:txXfrm>
    </dsp:sp>
    <dsp:sp modelId="{F36A4C28-91F1-4A6A-AC3F-CB80C3ED3B0D}">
      <dsp:nvSpPr>
        <dsp:cNvPr id="0" name=""/>
        <dsp:cNvSpPr/>
      </dsp:nvSpPr>
      <dsp:spPr>
        <a:xfrm>
          <a:off x="1146188" y="278938"/>
          <a:ext cx="4871780" cy="4871780"/>
        </a:xfrm>
        <a:custGeom>
          <a:avLst/>
          <a:gdLst/>
          <a:ahLst/>
          <a:cxnLst/>
          <a:rect l="0" t="0" r="0" b="0"/>
          <a:pathLst>
            <a:path>
              <a:moveTo>
                <a:pt x="4186792" y="742402"/>
              </a:moveTo>
              <a:arcTo wR="2435890" hR="2435890" stAng="18957299" swAng="1809532"/>
            </a:path>
          </a:pathLst>
        </a:custGeom>
        <a:noFill/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E94FEC-CEA4-472C-96E1-472B6EBEE9C7}">
      <dsp:nvSpPr>
        <dsp:cNvPr id="0" name=""/>
        <dsp:cNvSpPr/>
      </dsp:nvSpPr>
      <dsp:spPr>
        <a:xfrm>
          <a:off x="5788603" y="2142785"/>
          <a:ext cx="384715" cy="29811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H3</a:t>
          </a:r>
          <a:endParaRPr lang="en-US" sz="1000" kern="1200" dirty="0"/>
        </a:p>
      </dsp:txBody>
      <dsp:txXfrm>
        <a:off x="5803156" y="2157338"/>
        <a:ext cx="355609" cy="269004"/>
      </dsp:txXfrm>
    </dsp:sp>
    <dsp:sp modelId="{A33D3B62-B4C3-45D9-BC07-CD02024E89EA}">
      <dsp:nvSpPr>
        <dsp:cNvPr id="0" name=""/>
        <dsp:cNvSpPr/>
      </dsp:nvSpPr>
      <dsp:spPr>
        <a:xfrm>
          <a:off x="1146188" y="278938"/>
          <a:ext cx="4871780" cy="4871780"/>
        </a:xfrm>
        <a:custGeom>
          <a:avLst/>
          <a:gdLst/>
          <a:ahLst/>
          <a:cxnLst/>
          <a:rect l="0" t="0" r="0" b="0"/>
          <a:pathLst>
            <a:path>
              <a:moveTo>
                <a:pt x="4857809" y="2175377"/>
              </a:moveTo>
              <a:arcTo wR="2435890" hR="2435890" stAng="21231637" swAng="1892685"/>
            </a:path>
          </a:pathLst>
        </a:custGeom>
        <a:noFill/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72AA7C-F6AD-4AF3-822F-CE6A74630C1B}">
      <dsp:nvSpPr>
        <dsp:cNvPr id="0" name=""/>
        <dsp:cNvSpPr/>
      </dsp:nvSpPr>
      <dsp:spPr>
        <a:xfrm>
          <a:off x="5517734" y="3772054"/>
          <a:ext cx="347772" cy="32143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H4</a:t>
          </a:r>
          <a:endParaRPr lang="en-US" sz="900" kern="1200" dirty="0"/>
        </a:p>
      </dsp:txBody>
      <dsp:txXfrm>
        <a:off x="5533425" y="3787745"/>
        <a:ext cx="316390" cy="290056"/>
      </dsp:txXfrm>
    </dsp:sp>
    <dsp:sp modelId="{1ECAEC56-3CE2-48F7-A55D-B969E77BA383}">
      <dsp:nvSpPr>
        <dsp:cNvPr id="0" name=""/>
        <dsp:cNvSpPr/>
      </dsp:nvSpPr>
      <dsp:spPr>
        <a:xfrm>
          <a:off x="1146188" y="278938"/>
          <a:ext cx="4871780" cy="4871780"/>
        </a:xfrm>
        <a:custGeom>
          <a:avLst/>
          <a:gdLst/>
          <a:ahLst/>
          <a:cxnLst/>
          <a:rect l="0" t="0" r="0" b="0"/>
          <a:pathLst>
            <a:path>
              <a:moveTo>
                <a:pt x="4436743" y="3825186"/>
              </a:moveTo>
              <a:arcTo wR="2435890" hR="2435890" stAng="2086456" swAng="1809062"/>
            </a:path>
          </a:pathLst>
        </a:custGeom>
        <a:noFill/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4977BD-F900-40F4-B1A0-104C4744432C}">
      <dsp:nvSpPr>
        <dsp:cNvPr id="0" name=""/>
        <dsp:cNvSpPr/>
      </dsp:nvSpPr>
      <dsp:spPr>
        <a:xfrm>
          <a:off x="4227713" y="4843096"/>
          <a:ext cx="374977" cy="32143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H5</a:t>
          </a:r>
          <a:endParaRPr lang="en-US" sz="900" kern="1200" dirty="0"/>
        </a:p>
      </dsp:txBody>
      <dsp:txXfrm>
        <a:off x="4243404" y="4858787"/>
        <a:ext cx="343595" cy="290056"/>
      </dsp:txXfrm>
    </dsp:sp>
    <dsp:sp modelId="{D0EDDCD2-3C20-411F-9283-A1C1A8315049}">
      <dsp:nvSpPr>
        <dsp:cNvPr id="0" name=""/>
        <dsp:cNvSpPr/>
      </dsp:nvSpPr>
      <dsp:spPr>
        <a:xfrm>
          <a:off x="1146188" y="278938"/>
          <a:ext cx="4871780" cy="4871780"/>
        </a:xfrm>
        <a:custGeom>
          <a:avLst/>
          <a:gdLst/>
          <a:ahLst/>
          <a:cxnLst/>
          <a:rect l="0" t="0" r="0" b="0"/>
          <a:pathLst>
            <a:path>
              <a:moveTo>
                <a:pt x="3069009" y="4788063"/>
              </a:moveTo>
              <a:arcTo wR="2435890" hR="2435890" stAng="4496107" swAng="1816266"/>
            </a:path>
          </a:pathLst>
        </a:custGeom>
        <a:noFill/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60E898-41F8-4FBE-86BD-6DEF420986EA}">
      <dsp:nvSpPr>
        <dsp:cNvPr id="0" name=""/>
        <dsp:cNvSpPr/>
      </dsp:nvSpPr>
      <dsp:spPr>
        <a:xfrm>
          <a:off x="2567257" y="4840569"/>
          <a:ext cx="363394" cy="32649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H6</a:t>
          </a:r>
          <a:endParaRPr lang="en-US" sz="900" kern="1200" dirty="0"/>
        </a:p>
      </dsp:txBody>
      <dsp:txXfrm>
        <a:off x="2583195" y="4856507"/>
        <a:ext cx="331518" cy="294618"/>
      </dsp:txXfrm>
    </dsp:sp>
    <dsp:sp modelId="{4D02267C-A513-470D-B87D-39CE0CAB00F0}">
      <dsp:nvSpPr>
        <dsp:cNvPr id="0" name=""/>
        <dsp:cNvSpPr/>
      </dsp:nvSpPr>
      <dsp:spPr>
        <a:xfrm>
          <a:off x="1146188" y="278938"/>
          <a:ext cx="4871780" cy="4871780"/>
        </a:xfrm>
        <a:custGeom>
          <a:avLst/>
          <a:gdLst/>
          <a:ahLst/>
          <a:cxnLst/>
          <a:rect l="0" t="0" r="0" b="0"/>
          <a:pathLst>
            <a:path>
              <a:moveTo>
                <a:pt x="1409328" y="4644901"/>
              </a:moveTo>
              <a:arcTo wR="2435890" hR="2435890" stAng="6895501" swAng="1810505"/>
            </a:path>
          </a:pathLst>
        </a:custGeom>
        <a:noFill/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667320-42BC-4DCC-8683-74107E2044B9}">
      <dsp:nvSpPr>
        <dsp:cNvPr id="0" name=""/>
        <dsp:cNvSpPr/>
      </dsp:nvSpPr>
      <dsp:spPr>
        <a:xfrm>
          <a:off x="1258183" y="3767661"/>
          <a:ext cx="428704" cy="33022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H7</a:t>
          </a:r>
          <a:endParaRPr lang="en-US" sz="900" kern="1200" dirty="0"/>
        </a:p>
      </dsp:txBody>
      <dsp:txXfrm>
        <a:off x="1274303" y="3783781"/>
        <a:ext cx="396464" cy="297983"/>
      </dsp:txXfrm>
    </dsp:sp>
    <dsp:sp modelId="{23F87395-DCB4-49A4-A710-7CE5374281DF}">
      <dsp:nvSpPr>
        <dsp:cNvPr id="0" name=""/>
        <dsp:cNvSpPr/>
      </dsp:nvSpPr>
      <dsp:spPr>
        <a:xfrm>
          <a:off x="1146188" y="278938"/>
          <a:ext cx="4871780" cy="4871780"/>
        </a:xfrm>
        <a:custGeom>
          <a:avLst/>
          <a:gdLst/>
          <a:ahLst/>
          <a:cxnLst/>
          <a:rect l="0" t="0" r="0" b="0"/>
          <a:pathLst>
            <a:path>
              <a:moveTo>
                <a:pt x="233534" y="3476654"/>
              </a:moveTo>
              <a:arcTo wR="2435890" hR="2435890" stAng="9282363" swAng="1873149"/>
            </a:path>
          </a:pathLst>
        </a:custGeom>
        <a:noFill/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CB2739-7D81-4BF9-8142-ECBDCDC8535B}">
      <dsp:nvSpPr>
        <dsp:cNvPr id="0" name=""/>
        <dsp:cNvSpPr/>
      </dsp:nvSpPr>
      <dsp:spPr>
        <a:xfrm>
          <a:off x="989480" y="2133601"/>
          <a:ext cx="387428" cy="31647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H8</a:t>
          </a:r>
          <a:endParaRPr lang="en-US" sz="900" kern="1200" dirty="0"/>
        </a:p>
      </dsp:txBody>
      <dsp:txXfrm>
        <a:off x="1004929" y="2149050"/>
        <a:ext cx="356530" cy="285580"/>
      </dsp:txXfrm>
    </dsp:sp>
    <dsp:sp modelId="{8BB0D2AB-0DC4-4DDA-A215-21EAA874559A}">
      <dsp:nvSpPr>
        <dsp:cNvPr id="0" name=""/>
        <dsp:cNvSpPr/>
      </dsp:nvSpPr>
      <dsp:spPr>
        <a:xfrm>
          <a:off x="1146188" y="278938"/>
          <a:ext cx="4871780" cy="4871780"/>
        </a:xfrm>
        <a:custGeom>
          <a:avLst/>
          <a:gdLst/>
          <a:ahLst/>
          <a:cxnLst/>
          <a:rect l="0" t="0" r="0" b="0"/>
          <a:pathLst>
            <a:path>
              <a:moveTo>
                <a:pt x="73454" y="1842206"/>
              </a:moveTo>
              <a:arcTo wR="2435890" hR="2435890" stAng="11646385" swAng="1796872"/>
            </a:path>
          </a:pathLst>
        </a:custGeom>
        <a:noFill/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9959FF-E8E7-4A7D-B50A-62F0266D49EA}">
      <dsp:nvSpPr>
        <dsp:cNvPr id="0" name=""/>
        <dsp:cNvSpPr/>
      </dsp:nvSpPr>
      <dsp:spPr>
        <a:xfrm>
          <a:off x="1817525" y="685800"/>
          <a:ext cx="397586" cy="32605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H9</a:t>
          </a:r>
          <a:endParaRPr lang="en-US" sz="900" kern="1200" dirty="0"/>
        </a:p>
      </dsp:txBody>
      <dsp:txXfrm>
        <a:off x="1833442" y="701717"/>
        <a:ext cx="365752" cy="294222"/>
      </dsp:txXfrm>
    </dsp:sp>
    <dsp:sp modelId="{E58A6061-4908-4A3A-B0C1-1C3C2F0487CC}">
      <dsp:nvSpPr>
        <dsp:cNvPr id="0" name=""/>
        <dsp:cNvSpPr/>
      </dsp:nvSpPr>
      <dsp:spPr>
        <a:xfrm>
          <a:off x="1146188" y="278938"/>
          <a:ext cx="4871780" cy="4871780"/>
        </a:xfrm>
        <a:custGeom>
          <a:avLst/>
          <a:gdLst/>
          <a:ahLst/>
          <a:cxnLst/>
          <a:rect l="0" t="0" r="0" b="0"/>
          <a:pathLst>
            <a:path>
              <a:moveTo>
                <a:pt x="1079182" y="412797"/>
              </a:moveTo>
              <a:arcTo wR="2435890" hR="2435890" stAng="14169227" swAng="1730736"/>
            </a:path>
          </a:pathLst>
        </a:custGeom>
        <a:noFill/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62734B-A87A-4C0A-868A-43FF71470509}">
      <dsp:nvSpPr>
        <dsp:cNvPr id="0" name=""/>
        <dsp:cNvSpPr/>
      </dsp:nvSpPr>
      <dsp:spPr>
        <a:xfrm>
          <a:off x="2732951" y="77710"/>
          <a:ext cx="391074" cy="35703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S1</a:t>
          </a:r>
          <a:endParaRPr lang="en-US" sz="1000" kern="1200" dirty="0"/>
        </a:p>
      </dsp:txBody>
      <dsp:txXfrm>
        <a:off x="2750380" y="95139"/>
        <a:ext cx="356216" cy="322174"/>
      </dsp:txXfrm>
    </dsp:sp>
    <dsp:sp modelId="{27D942B3-3CDE-4090-9CD1-31F73196F4A7}">
      <dsp:nvSpPr>
        <dsp:cNvPr id="0" name=""/>
        <dsp:cNvSpPr/>
      </dsp:nvSpPr>
      <dsp:spPr>
        <a:xfrm>
          <a:off x="1156417" y="256227"/>
          <a:ext cx="3544141" cy="3544141"/>
        </a:xfrm>
        <a:custGeom>
          <a:avLst/>
          <a:gdLst/>
          <a:ahLst/>
          <a:cxnLst/>
          <a:rect l="0" t="0" r="0" b="0"/>
          <a:pathLst>
            <a:path>
              <a:moveTo>
                <a:pt x="1979112" y="12136"/>
              </a:moveTo>
              <a:arcTo wR="1772070" hR="1772070" stAng="16602572" swAng="2243460"/>
            </a:path>
          </a:pathLst>
        </a:custGeom>
        <a:noFill/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4E10E3-FECD-45DC-8BB2-F18B7DD75826}">
      <dsp:nvSpPr>
        <dsp:cNvPr id="0" name=""/>
        <dsp:cNvSpPr/>
      </dsp:nvSpPr>
      <dsp:spPr>
        <a:xfrm>
          <a:off x="4131077" y="763824"/>
          <a:ext cx="365744" cy="3192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S2</a:t>
          </a:r>
          <a:endParaRPr lang="en-US" sz="900" kern="1200" dirty="0"/>
        </a:p>
      </dsp:txBody>
      <dsp:txXfrm>
        <a:off x="4146660" y="779407"/>
        <a:ext cx="334578" cy="288045"/>
      </dsp:txXfrm>
    </dsp:sp>
    <dsp:sp modelId="{F36A4C28-91F1-4A6A-AC3F-CB80C3ED3B0D}">
      <dsp:nvSpPr>
        <dsp:cNvPr id="0" name=""/>
        <dsp:cNvSpPr/>
      </dsp:nvSpPr>
      <dsp:spPr>
        <a:xfrm>
          <a:off x="1156417" y="256227"/>
          <a:ext cx="3544141" cy="3544141"/>
        </a:xfrm>
        <a:custGeom>
          <a:avLst/>
          <a:gdLst/>
          <a:ahLst/>
          <a:cxnLst/>
          <a:rect l="0" t="0" r="0" b="0"/>
          <a:pathLst>
            <a:path>
              <a:moveTo>
                <a:pt x="3277452" y="837157"/>
              </a:moveTo>
              <a:arcTo wR="1772070" hR="1772070" stAng="19689466" swAng="2370704"/>
            </a:path>
          </a:pathLst>
        </a:custGeom>
        <a:noFill/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E94FEC-CEA4-472C-96E1-472B6EBEE9C7}">
      <dsp:nvSpPr>
        <dsp:cNvPr id="0" name=""/>
        <dsp:cNvSpPr/>
      </dsp:nvSpPr>
      <dsp:spPr>
        <a:xfrm>
          <a:off x="4468063" y="2276890"/>
          <a:ext cx="376134" cy="2914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S3</a:t>
          </a:r>
          <a:endParaRPr lang="en-US" sz="900" kern="1200" dirty="0"/>
        </a:p>
      </dsp:txBody>
      <dsp:txXfrm>
        <a:off x="4482291" y="2291118"/>
        <a:ext cx="347678" cy="263004"/>
      </dsp:txXfrm>
    </dsp:sp>
    <dsp:sp modelId="{A33D3B62-B4C3-45D9-BC07-CD02024E89EA}">
      <dsp:nvSpPr>
        <dsp:cNvPr id="0" name=""/>
        <dsp:cNvSpPr/>
      </dsp:nvSpPr>
      <dsp:spPr>
        <a:xfrm>
          <a:off x="1156417" y="256227"/>
          <a:ext cx="3544141" cy="3544141"/>
        </a:xfrm>
        <a:custGeom>
          <a:avLst/>
          <a:gdLst/>
          <a:ahLst/>
          <a:cxnLst/>
          <a:rect l="0" t="0" r="0" b="0"/>
          <a:pathLst>
            <a:path>
              <a:moveTo>
                <a:pt x="3456086" y="2323729"/>
              </a:moveTo>
              <a:arcTo wR="1772070" hR="1772070" stAng="1088281" swAng="2368454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72AA7C-F6AD-4AF3-822F-CE6A74630C1B}">
      <dsp:nvSpPr>
        <dsp:cNvPr id="0" name=""/>
        <dsp:cNvSpPr/>
      </dsp:nvSpPr>
      <dsp:spPr>
        <a:xfrm>
          <a:off x="3527354" y="3467744"/>
          <a:ext cx="340014" cy="31426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S4</a:t>
          </a:r>
          <a:endParaRPr lang="en-US" sz="900" kern="1200" dirty="0"/>
        </a:p>
      </dsp:txBody>
      <dsp:txXfrm>
        <a:off x="3542695" y="3483085"/>
        <a:ext cx="309332" cy="283586"/>
      </dsp:txXfrm>
    </dsp:sp>
    <dsp:sp modelId="{1ECAEC56-3CE2-48F7-A55D-B969E77BA383}">
      <dsp:nvSpPr>
        <dsp:cNvPr id="0" name=""/>
        <dsp:cNvSpPr/>
      </dsp:nvSpPr>
      <dsp:spPr>
        <a:xfrm>
          <a:off x="1156417" y="256227"/>
          <a:ext cx="3544141" cy="3544141"/>
        </a:xfrm>
        <a:custGeom>
          <a:avLst/>
          <a:gdLst/>
          <a:ahLst/>
          <a:cxnLst/>
          <a:rect l="0" t="0" r="0" b="0"/>
          <a:pathLst>
            <a:path>
              <a:moveTo>
                <a:pt x="2359775" y="3443848"/>
              </a:moveTo>
              <a:arcTo wR="1772070" hR="1772070" stAng="4237868" swAng="2296890"/>
            </a:path>
          </a:pathLst>
        </a:custGeom>
        <a:noFill/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4977BD-F900-40F4-B1A0-104C4744432C}">
      <dsp:nvSpPr>
        <dsp:cNvPr id="0" name=""/>
        <dsp:cNvSpPr/>
      </dsp:nvSpPr>
      <dsp:spPr>
        <a:xfrm>
          <a:off x="1976309" y="3467744"/>
          <a:ext cx="366612" cy="31426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S5</a:t>
          </a:r>
          <a:endParaRPr lang="en-US" sz="900" kern="1200" dirty="0"/>
        </a:p>
      </dsp:txBody>
      <dsp:txXfrm>
        <a:off x="1991650" y="3483085"/>
        <a:ext cx="335930" cy="283586"/>
      </dsp:txXfrm>
    </dsp:sp>
    <dsp:sp modelId="{D0EDDCD2-3C20-411F-9283-A1C1A8315049}">
      <dsp:nvSpPr>
        <dsp:cNvPr id="0" name=""/>
        <dsp:cNvSpPr/>
      </dsp:nvSpPr>
      <dsp:spPr>
        <a:xfrm>
          <a:off x="1156417" y="256227"/>
          <a:ext cx="3544141" cy="3544141"/>
        </a:xfrm>
        <a:custGeom>
          <a:avLst/>
          <a:gdLst/>
          <a:ahLst/>
          <a:cxnLst/>
          <a:rect l="0" t="0" r="0" b="0"/>
          <a:pathLst>
            <a:path>
              <a:moveTo>
                <a:pt x="809866" y="3260156"/>
              </a:moveTo>
              <a:arcTo wR="1772070" hR="1772070" stAng="7373217" swAng="2310755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60E898-41F8-4FBE-86BD-6DEF420986EA}">
      <dsp:nvSpPr>
        <dsp:cNvPr id="0" name=""/>
        <dsp:cNvSpPr/>
      </dsp:nvSpPr>
      <dsp:spPr>
        <a:xfrm>
          <a:off x="1023202" y="2263015"/>
          <a:ext cx="355288" cy="3192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S6</a:t>
          </a:r>
          <a:endParaRPr lang="en-US" sz="900" kern="1200" dirty="0"/>
        </a:p>
      </dsp:txBody>
      <dsp:txXfrm>
        <a:off x="1038785" y="2278598"/>
        <a:ext cx="324122" cy="288045"/>
      </dsp:txXfrm>
    </dsp:sp>
    <dsp:sp modelId="{4D02267C-A513-470D-B87D-39CE0CAB00F0}">
      <dsp:nvSpPr>
        <dsp:cNvPr id="0" name=""/>
        <dsp:cNvSpPr/>
      </dsp:nvSpPr>
      <dsp:spPr>
        <a:xfrm>
          <a:off x="1156417" y="256227"/>
          <a:ext cx="3544141" cy="3544141"/>
        </a:xfrm>
        <a:custGeom>
          <a:avLst/>
          <a:gdLst/>
          <a:ahLst/>
          <a:cxnLst/>
          <a:rect l="0" t="0" r="0" b="0"/>
          <a:pathLst>
            <a:path>
              <a:moveTo>
                <a:pt x="14056" y="1994831"/>
              </a:moveTo>
              <a:arcTo wR="1772070" hR="1772070" stAng="10366707" swAng="2339942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667320-42BC-4DCC-8683-74107E2044B9}">
      <dsp:nvSpPr>
        <dsp:cNvPr id="0" name=""/>
        <dsp:cNvSpPr/>
      </dsp:nvSpPr>
      <dsp:spPr>
        <a:xfrm>
          <a:off x="1333456" y="762001"/>
          <a:ext cx="419141" cy="32285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S7</a:t>
          </a:r>
          <a:endParaRPr lang="en-US" sz="900" kern="1200" dirty="0"/>
        </a:p>
      </dsp:txBody>
      <dsp:txXfrm>
        <a:off x="1349217" y="777762"/>
        <a:ext cx="387619" cy="291335"/>
      </dsp:txXfrm>
    </dsp:sp>
    <dsp:sp modelId="{23F87395-DCB4-49A4-A710-7CE5374281DF}">
      <dsp:nvSpPr>
        <dsp:cNvPr id="0" name=""/>
        <dsp:cNvSpPr/>
      </dsp:nvSpPr>
      <dsp:spPr>
        <a:xfrm>
          <a:off x="1156417" y="256227"/>
          <a:ext cx="3544141" cy="3544141"/>
        </a:xfrm>
        <a:custGeom>
          <a:avLst/>
          <a:gdLst/>
          <a:ahLst/>
          <a:cxnLst/>
          <a:rect l="0" t="0" r="0" b="0"/>
          <a:pathLst>
            <a:path>
              <a:moveTo>
                <a:pt x="540706" y="497717"/>
              </a:moveTo>
              <a:arcTo wR="1772070" hR="1772070" stAng="13558972" swAng="2238504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C4ED7B-847C-4D69-BA38-CE5625BC0D77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2EBF15-4A67-496D-A2EF-00BAF753D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2030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F361E-9B57-447F-AE2F-B3EAA06E0884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3F8101-BAAC-448C-93D0-B1E71C989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724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8101-BAAC-448C-93D0-B1E71C989B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12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8101-BAAC-448C-93D0-B1E71C989B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86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8101-BAAC-448C-93D0-B1E71C989B5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947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8101-BAAC-448C-93D0-B1E71C989B5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33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8101-BAAC-448C-93D0-B1E71C989B5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2836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8101-BAAC-448C-93D0-B1E71C989B5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787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0F94-3BA6-418D-A411-BC9F47B1A23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0AEBE-5E67-4330-A643-0EB78AEBE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153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0F94-3BA6-418D-A411-BC9F47B1A23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0AEBE-5E67-4330-A643-0EB78AEBE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62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0F94-3BA6-418D-A411-BC9F47B1A23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0AEBE-5E67-4330-A643-0EB78AEBE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551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0F94-3BA6-418D-A411-BC9F47B1A23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0AEBE-5E67-4330-A643-0EB78AEBE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884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0F94-3BA6-418D-A411-BC9F47B1A23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0AEBE-5E67-4330-A643-0EB78AEBE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139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0F94-3BA6-418D-A411-BC9F47B1A23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0AEBE-5E67-4330-A643-0EB78AEBE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479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0F94-3BA6-418D-A411-BC9F47B1A23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0AEBE-5E67-4330-A643-0EB78AEBE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158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0F94-3BA6-418D-A411-BC9F47B1A23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0AEBE-5E67-4330-A643-0EB78AEBE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45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0F94-3BA6-418D-A411-BC9F47B1A23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0AEBE-5E67-4330-A643-0EB78AEBE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53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0F94-3BA6-418D-A411-BC9F47B1A23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0AEBE-5E67-4330-A643-0EB78AEBE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420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30F94-3BA6-418D-A411-BC9F47B1A23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0AEBE-5E67-4330-A643-0EB78AEBE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069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30F94-3BA6-418D-A411-BC9F47B1A23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0AEBE-5E67-4330-A643-0EB78AEBE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361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 </a:t>
            </a:r>
            <a:r>
              <a:rPr lang="vi-V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Lực 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vi-VN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ễ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vi-VN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Đì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ắ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993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chemeClr val="tx2"/>
                </a:solidFill>
              </a:rPr>
              <a:t>Đặc Tính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Cần thiết để khai dụng tất cả các nguồn lực khác</a:t>
            </a:r>
          </a:p>
          <a:p>
            <a:r>
              <a:rPr lang="vi-VN" dirty="0" smtClean="0"/>
              <a:t>Là căn bản tạo nên tổ chức</a:t>
            </a:r>
          </a:p>
          <a:p>
            <a:r>
              <a:rPr lang="vi-VN" dirty="0" smtClean="0"/>
              <a:t>Không ai giống ai</a:t>
            </a:r>
          </a:p>
          <a:p>
            <a:r>
              <a:rPr lang="vi-VN" dirty="0" smtClean="0"/>
              <a:t>Có khả năng thích nghi</a:t>
            </a:r>
          </a:p>
          <a:p>
            <a:r>
              <a:rPr lang="vi-VN" dirty="0" smtClean="0"/>
              <a:t>Có thể tăng về lượng và phẩm </a:t>
            </a:r>
            <a:r>
              <a:rPr lang="vi-VN" dirty="0" smtClean="0">
                <a:sym typeface="Wingdings" pitchFamily="2" charset="2"/>
              </a:rPr>
              <a:t> loại vốn</a:t>
            </a:r>
            <a:endParaRPr lang="vi-V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09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 dirty="0">
                <a:solidFill>
                  <a:schemeClr val="tx2"/>
                </a:solidFill>
              </a:rPr>
              <a:t>Chọn đúng người, </a:t>
            </a:r>
            <a:r>
              <a:rPr lang="vi-VN" b="1" dirty="0" smtClean="0">
                <a:solidFill>
                  <a:schemeClr val="tx2"/>
                </a:solidFill>
              </a:rPr>
              <a:t>giao </a:t>
            </a:r>
            <a:r>
              <a:rPr lang="vi-VN" b="1" dirty="0">
                <a:solidFill>
                  <a:schemeClr val="tx2"/>
                </a:solidFill>
              </a:rPr>
              <a:t>đúng việc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Chọn đúng người:</a:t>
            </a:r>
          </a:p>
          <a:p>
            <a:pPr lvl="1"/>
            <a:r>
              <a:rPr lang="vi-VN" dirty="0" smtClean="0"/>
              <a:t>Phù hợp với văn hoá của tổ chức</a:t>
            </a:r>
          </a:p>
          <a:p>
            <a:pPr lvl="1"/>
            <a:r>
              <a:rPr lang="vi-VN" dirty="0" smtClean="0"/>
              <a:t>Phải có đạo đức</a:t>
            </a:r>
          </a:p>
          <a:p>
            <a:pPr lvl="1"/>
            <a:r>
              <a:rPr lang="vi-VN" dirty="0" smtClean="0"/>
              <a:t>Phải tôn trọng người khác</a:t>
            </a:r>
          </a:p>
          <a:p>
            <a:pPr lvl="1"/>
            <a:endParaRPr lang="vi-VN" dirty="0"/>
          </a:p>
          <a:p>
            <a:r>
              <a:rPr lang="vi-VN" dirty="0" smtClean="0"/>
              <a:t>Giao đúng việc:</a:t>
            </a:r>
          </a:p>
          <a:p>
            <a:pPr lvl="1"/>
            <a:r>
              <a:rPr lang="vi-VN" dirty="0" smtClean="0"/>
              <a:t>Theo sở trường</a:t>
            </a:r>
          </a:p>
          <a:p>
            <a:pPr lvl="1"/>
            <a:r>
              <a:rPr lang="vi-VN" dirty="0"/>
              <a:t>S</a:t>
            </a:r>
            <a:r>
              <a:rPr lang="vi-VN" dirty="0" smtClean="0"/>
              <a:t>ắp xếp người </a:t>
            </a:r>
            <a:r>
              <a:rPr lang="vi-VN" smtClean="0"/>
              <a:t>theo việc; </a:t>
            </a:r>
            <a:r>
              <a:rPr lang="vi-VN" dirty="0" smtClean="0"/>
              <a:t>việc theo người</a:t>
            </a:r>
          </a:p>
          <a:p>
            <a:pPr lvl="1"/>
            <a:endParaRPr lang="vi-VN" dirty="0" smtClean="0"/>
          </a:p>
          <a:p>
            <a:endParaRPr lang="vi-V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893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0094234"/>
              </p:ext>
            </p:extLst>
          </p:nvPr>
        </p:nvGraphicFramePr>
        <p:xfrm>
          <a:off x="2895600" y="2514600"/>
          <a:ext cx="3505200" cy="2468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8834049"/>
              </p:ext>
            </p:extLst>
          </p:nvPr>
        </p:nvGraphicFramePr>
        <p:xfrm>
          <a:off x="990600" y="1146283"/>
          <a:ext cx="7162800" cy="5364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9505349"/>
              </p:ext>
            </p:extLst>
          </p:nvPr>
        </p:nvGraphicFramePr>
        <p:xfrm>
          <a:off x="1676400" y="1832083"/>
          <a:ext cx="5867400" cy="3992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2"/>
                </a:solidFill>
              </a:rPr>
              <a:t>Khái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Niệm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Tổ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Chức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Nhân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Sự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191000" y="3505200"/>
            <a:ext cx="990600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Vòng</a:t>
            </a:r>
            <a:r>
              <a:rPr lang="en-US" dirty="0"/>
              <a:t> </a:t>
            </a:r>
            <a:r>
              <a:rPr lang="en-US" dirty="0" err="1" smtClean="0"/>
              <a:t>lõi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429000" y="1981199"/>
            <a:ext cx="990600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Vòng</a:t>
            </a:r>
            <a:r>
              <a:rPr lang="en-US" dirty="0"/>
              <a:t> </a:t>
            </a:r>
            <a:r>
              <a:rPr lang="en-US" dirty="0" err="1" smtClean="0"/>
              <a:t>yểm</a:t>
            </a:r>
            <a:r>
              <a:rPr lang="en-US" dirty="0"/>
              <a:t> </a:t>
            </a:r>
            <a:r>
              <a:rPr lang="en-US" dirty="0" err="1"/>
              <a:t>trợ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676400" y="2246653"/>
            <a:ext cx="990600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Vòng</a:t>
            </a:r>
            <a:r>
              <a:rPr lang="en-US" dirty="0"/>
              <a:t> </a:t>
            </a:r>
            <a:r>
              <a:rPr lang="en-US" dirty="0" err="1" smtClean="0"/>
              <a:t>ngoài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566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2"/>
                </a:solidFill>
              </a:rPr>
              <a:t>Vòng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Lõi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>
                <a:solidFill>
                  <a:schemeClr val="tx2"/>
                </a:solidFill>
              </a:rPr>
              <a:t>Kết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hợp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chặt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chẽ</a:t>
            </a:r>
            <a:r>
              <a:rPr lang="en-US" dirty="0">
                <a:solidFill>
                  <a:schemeClr val="tx2"/>
                </a:solidFill>
              </a:rPr>
              <a:t>:</a:t>
            </a:r>
            <a:endParaRPr lang="en-US" dirty="0" smtClean="0">
              <a:solidFill>
                <a:schemeClr val="tx2"/>
              </a:solidFill>
            </a:endParaRPr>
          </a:p>
          <a:p>
            <a:pPr lvl="1"/>
            <a:r>
              <a:rPr lang="en-US" dirty="0" err="1" smtClean="0"/>
              <a:t>Cùng</a:t>
            </a:r>
            <a:r>
              <a:rPr lang="en-US" dirty="0"/>
              <a:t> chia </a:t>
            </a:r>
            <a:r>
              <a:rPr lang="en-US" dirty="0" err="1" smtClean="0"/>
              <a:t>sẻ</a:t>
            </a:r>
            <a:r>
              <a:rPr lang="en-US" dirty="0"/>
              <a:t> </a:t>
            </a:r>
            <a:r>
              <a:rPr lang="en-US" dirty="0" err="1" smtClean="0"/>
              <a:t>tầm</a:t>
            </a:r>
            <a:r>
              <a:rPr lang="en-US" dirty="0"/>
              <a:t> </a:t>
            </a:r>
            <a:r>
              <a:rPr lang="en-US" dirty="0" err="1" smtClean="0"/>
              <a:t>nhìn</a:t>
            </a:r>
            <a:r>
              <a:rPr lang="en-US" dirty="0"/>
              <a:t> </a:t>
            </a:r>
            <a:r>
              <a:rPr lang="en-US" dirty="0" err="1" smtClean="0"/>
              <a:t>và</a:t>
            </a:r>
            <a:r>
              <a:rPr lang="en-US" dirty="0"/>
              <a:t> </a:t>
            </a:r>
            <a:r>
              <a:rPr lang="en-US" dirty="0" err="1" smtClean="0"/>
              <a:t>văn</a:t>
            </a:r>
            <a:r>
              <a:rPr lang="en-US" dirty="0"/>
              <a:t> </a:t>
            </a:r>
            <a:r>
              <a:rPr lang="en-US" dirty="0" err="1"/>
              <a:t>hoá</a:t>
            </a:r>
            <a:endParaRPr lang="en-US" dirty="0" smtClean="0"/>
          </a:p>
          <a:p>
            <a:pPr lvl="1"/>
            <a:r>
              <a:rPr lang="en-US" dirty="0" err="1" smtClean="0"/>
              <a:t>Cùng</a:t>
            </a:r>
            <a:r>
              <a:rPr lang="en-US" dirty="0"/>
              <a:t> </a:t>
            </a:r>
            <a:r>
              <a:rPr lang="en-US" dirty="0" err="1" smtClean="0"/>
              <a:t>tôn</a:t>
            </a:r>
            <a:r>
              <a:rPr lang="en-US" dirty="0"/>
              <a:t> </a:t>
            </a:r>
            <a:r>
              <a:rPr lang="en-US" dirty="0" err="1" smtClean="0"/>
              <a:t>trọng</a:t>
            </a:r>
            <a:r>
              <a:rPr lang="en-US" dirty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/>
              <a:t> </a:t>
            </a:r>
            <a:r>
              <a:rPr lang="en-US" dirty="0" err="1" smtClean="0"/>
              <a:t>tắc</a:t>
            </a:r>
            <a:r>
              <a:rPr lang="en-US" dirty="0"/>
              <a:t> </a:t>
            </a:r>
            <a:r>
              <a:rPr lang="en-US" dirty="0" err="1" smtClean="0"/>
              <a:t>hành</a:t>
            </a:r>
            <a:r>
              <a:rPr lang="en-US" dirty="0"/>
              <a:t> </a:t>
            </a:r>
            <a:r>
              <a:rPr lang="en-US" dirty="0" err="1"/>
              <a:t>xử</a:t>
            </a:r>
            <a:endParaRPr lang="en-US" dirty="0" smtClean="0"/>
          </a:p>
          <a:p>
            <a:r>
              <a:rPr lang="en-US" dirty="0" err="1" smtClean="0">
                <a:solidFill>
                  <a:schemeClr val="tx2"/>
                </a:solidFill>
              </a:rPr>
              <a:t>Phân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định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rõ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ràng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chức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năng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và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trách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nhiệm</a:t>
            </a:r>
            <a:r>
              <a:rPr lang="en-US" dirty="0" smtClean="0">
                <a:solidFill>
                  <a:schemeClr val="tx2"/>
                </a:solidFill>
              </a:rPr>
              <a:t>:</a:t>
            </a:r>
          </a:p>
          <a:p>
            <a:pPr lvl="1"/>
            <a:r>
              <a:rPr lang="en-US" dirty="0" err="1" smtClean="0"/>
              <a:t>Bảng</a:t>
            </a:r>
            <a:r>
              <a:rPr lang="en-US" dirty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cá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/>
              <a:t> </a:t>
            </a:r>
            <a:r>
              <a:rPr lang="en-US" dirty="0" err="1" smtClean="0"/>
              <a:t>ăn</a:t>
            </a:r>
            <a:r>
              <a:rPr lang="en-US" dirty="0"/>
              <a:t> </a:t>
            </a:r>
            <a:r>
              <a:rPr lang="en-US" dirty="0" err="1" smtClean="0"/>
              <a:t>khớp</a:t>
            </a:r>
            <a:r>
              <a:rPr lang="en-US" dirty="0"/>
              <a:t> </a:t>
            </a:r>
            <a:r>
              <a:rPr lang="en-US" dirty="0" err="1" smtClean="0"/>
              <a:t>với</a:t>
            </a:r>
            <a:r>
              <a:rPr lang="en-US" dirty="0"/>
              <a:t> </a:t>
            </a:r>
            <a:r>
              <a:rPr lang="en-US" dirty="0" err="1" smtClean="0"/>
              <a:t>ph</a:t>
            </a:r>
            <a:r>
              <a:rPr lang="vi-VN" dirty="0" smtClean="0"/>
              <a:t>ươ</a:t>
            </a:r>
            <a:r>
              <a:rPr lang="en-US" dirty="0"/>
              <a:t>ng </a:t>
            </a:r>
            <a:r>
              <a:rPr lang="en-US" dirty="0" err="1" smtClean="0"/>
              <a:t>án</a:t>
            </a:r>
            <a:r>
              <a:rPr lang="en-US" dirty="0"/>
              <a:t> </a:t>
            </a:r>
            <a:r>
              <a:rPr lang="en-US" dirty="0" err="1" smtClean="0"/>
              <a:t>hành</a:t>
            </a:r>
            <a:r>
              <a:rPr lang="en-US" dirty="0"/>
              <a:t> </a:t>
            </a:r>
            <a:r>
              <a:rPr lang="en-US" dirty="0" err="1" smtClean="0"/>
              <a:t>động</a:t>
            </a:r>
            <a:r>
              <a:rPr lang="en-US" dirty="0"/>
              <a:t> </a:t>
            </a:r>
            <a:r>
              <a:rPr lang="en-US" dirty="0" err="1" smtClean="0"/>
              <a:t>của</a:t>
            </a:r>
            <a:r>
              <a:rPr lang="en-US" dirty="0"/>
              <a:t> </a:t>
            </a:r>
            <a:r>
              <a:rPr lang="en-US" dirty="0" err="1" smtClean="0"/>
              <a:t>nhóm</a:t>
            </a:r>
            <a:endParaRPr lang="en-US" dirty="0" smtClean="0"/>
          </a:p>
          <a:p>
            <a:pPr lvl="1"/>
            <a:r>
              <a:rPr lang="en-US" dirty="0" err="1" smtClean="0"/>
              <a:t>Là</a:t>
            </a:r>
            <a:r>
              <a:rPr lang="en-US" dirty="0"/>
              <a:t> </a:t>
            </a:r>
            <a:r>
              <a:rPr lang="en-US" dirty="0" err="1" smtClean="0"/>
              <a:t>chuyên</a:t>
            </a:r>
            <a:r>
              <a:rPr lang="en-US" dirty="0"/>
              <a:t> </a:t>
            </a:r>
            <a:r>
              <a:rPr lang="en-US" dirty="0" err="1" smtClean="0"/>
              <a:t>viên</a:t>
            </a:r>
            <a:r>
              <a:rPr lang="en-US" dirty="0"/>
              <a:t> </a:t>
            </a:r>
            <a:r>
              <a:rPr lang="en-US" dirty="0" err="1" smtClean="0"/>
              <a:t>của</a:t>
            </a:r>
            <a:r>
              <a:rPr lang="en-US" dirty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/>
              <a:t> </a:t>
            </a:r>
            <a:r>
              <a:rPr lang="en-US" dirty="0" err="1" smtClean="0"/>
              <a:t>chức</a:t>
            </a:r>
            <a:r>
              <a:rPr lang="en-US" dirty="0"/>
              <a:t> </a:t>
            </a:r>
            <a:r>
              <a:rPr lang="en-US" dirty="0" err="1" smtClean="0"/>
              <a:t>năng</a:t>
            </a:r>
            <a:r>
              <a:rPr lang="en-US" dirty="0"/>
              <a:t> </a:t>
            </a:r>
            <a:r>
              <a:rPr lang="en-US" dirty="0" smtClean="0"/>
              <a:t>đ</a:t>
            </a:r>
            <a:r>
              <a:rPr lang="vi-VN" dirty="0" smtClean="0"/>
              <a:t>ượ</a:t>
            </a:r>
            <a:r>
              <a:rPr lang="en-US" dirty="0" smtClean="0"/>
              <a:t>c </a:t>
            </a:r>
            <a:r>
              <a:rPr lang="en-US" dirty="0" err="1" smtClean="0"/>
              <a:t>giao</a:t>
            </a:r>
            <a:r>
              <a:rPr lang="en-US" dirty="0"/>
              <a:t> </a:t>
            </a:r>
            <a:r>
              <a:rPr lang="en-US" dirty="0" err="1"/>
              <a:t>phó</a:t>
            </a:r>
            <a:endParaRPr lang="en-US" dirty="0" smtClean="0"/>
          </a:p>
          <a:p>
            <a:r>
              <a:rPr lang="en-US" dirty="0" err="1" smtClean="0">
                <a:solidFill>
                  <a:schemeClr val="tx2"/>
                </a:solidFill>
              </a:rPr>
              <a:t>Có</a:t>
            </a:r>
            <a:r>
              <a:rPr lang="en-US" dirty="0" smtClean="0">
                <a:solidFill>
                  <a:schemeClr val="tx2"/>
                </a:solidFill>
              </a:rPr>
              <a:t> ng</a:t>
            </a:r>
            <a:r>
              <a:rPr lang="vi-VN" dirty="0" smtClean="0">
                <a:solidFill>
                  <a:schemeClr val="tx2"/>
                </a:solidFill>
              </a:rPr>
              <a:t>ườ</a:t>
            </a:r>
            <a:r>
              <a:rPr lang="en-US" dirty="0" err="1" smtClean="0">
                <a:solidFill>
                  <a:schemeClr val="tx2"/>
                </a:solidFill>
              </a:rPr>
              <a:t>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thay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thế</a:t>
            </a:r>
            <a:r>
              <a:rPr lang="en-US" dirty="0">
                <a:solidFill>
                  <a:schemeClr val="tx2"/>
                </a:solidFill>
              </a:rPr>
              <a:t>:</a:t>
            </a:r>
            <a:endParaRPr lang="en-US" dirty="0" smtClean="0">
              <a:solidFill>
                <a:schemeClr val="tx2"/>
              </a:solidFill>
            </a:endParaRPr>
          </a:p>
          <a:p>
            <a:pPr lvl="1"/>
            <a:r>
              <a:rPr lang="en-US" dirty="0" err="1" smtClean="0"/>
              <a:t>Mọi</a:t>
            </a:r>
            <a:r>
              <a:rPr lang="en-US" dirty="0"/>
              <a:t> </a:t>
            </a:r>
            <a:r>
              <a:rPr lang="en-US" dirty="0" err="1" smtClean="0"/>
              <a:t>chức</a:t>
            </a:r>
            <a:r>
              <a:rPr lang="en-US" dirty="0"/>
              <a:t> </a:t>
            </a:r>
            <a:r>
              <a:rPr lang="en-US" dirty="0" err="1" smtClean="0"/>
              <a:t>năng</a:t>
            </a:r>
            <a:r>
              <a:rPr lang="en-US" dirty="0"/>
              <a:t> </a:t>
            </a:r>
            <a:r>
              <a:rPr lang="en-US" dirty="0" err="1" smtClean="0"/>
              <a:t>đều</a:t>
            </a:r>
            <a:r>
              <a:rPr lang="en-US" dirty="0"/>
              <a:t> </a:t>
            </a:r>
            <a:r>
              <a:rPr lang="en-US" dirty="0" err="1" smtClean="0"/>
              <a:t>phải</a:t>
            </a:r>
            <a:r>
              <a:rPr lang="en-US" dirty="0"/>
              <a:t> </a:t>
            </a:r>
            <a:r>
              <a:rPr lang="en-US" dirty="0" err="1" smtClean="0"/>
              <a:t>chuẩn</a:t>
            </a:r>
            <a:r>
              <a:rPr lang="en-US" dirty="0"/>
              <a:t> </a:t>
            </a:r>
            <a:r>
              <a:rPr lang="en-US" dirty="0" err="1" smtClean="0"/>
              <a:t>bị</a:t>
            </a:r>
            <a:r>
              <a:rPr lang="en-US" dirty="0"/>
              <a:t> </a:t>
            </a:r>
            <a:r>
              <a:rPr lang="en-US" dirty="0" err="1" smtClean="0"/>
              <a:t>sẵn</a:t>
            </a:r>
            <a:r>
              <a:rPr lang="en-US" dirty="0" smtClean="0"/>
              <a:t> ng</a:t>
            </a:r>
            <a:r>
              <a:rPr lang="vi-VN" dirty="0" smtClean="0"/>
              <a:t>ườ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/>
              <a:t> </a:t>
            </a:r>
            <a:r>
              <a:rPr lang="en-US" dirty="0" err="1"/>
              <a:t>thế</a:t>
            </a:r>
            <a:endParaRPr lang="en-US" dirty="0"/>
          </a:p>
          <a:p>
            <a:r>
              <a:rPr lang="en-US" dirty="0" err="1" smtClean="0">
                <a:solidFill>
                  <a:schemeClr val="tx2"/>
                </a:solidFill>
              </a:rPr>
              <a:t>Chỉ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dấu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của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một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nhóm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vững</a:t>
            </a:r>
            <a:r>
              <a:rPr lang="en-US" dirty="0" smtClean="0">
                <a:solidFill>
                  <a:schemeClr val="tx2"/>
                </a:solidFill>
              </a:rPr>
              <a:t>:</a:t>
            </a:r>
            <a:endParaRPr lang="en-US" dirty="0">
              <a:solidFill>
                <a:schemeClr val="tx2"/>
              </a:solidFill>
            </a:endParaRPr>
          </a:p>
          <a:p>
            <a:pPr lvl="1"/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 smtClean="0"/>
              <a:t>động</a:t>
            </a:r>
            <a:r>
              <a:rPr lang="en-US" dirty="0"/>
              <a:t> </a:t>
            </a:r>
            <a:r>
              <a:rPr lang="en-US" dirty="0" err="1" smtClean="0"/>
              <a:t>điều</a:t>
            </a:r>
            <a:r>
              <a:rPr lang="en-US" dirty="0"/>
              <a:t> </a:t>
            </a:r>
            <a:r>
              <a:rPr lang="en-US" dirty="0" err="1" smtClean="0"/>
              <a:t>chỉnh</a:t>
            </a:r>
            <a:r>
              <a:rPr lang="en-US" dirty="0"/>
              <a:t> </a:t>
            </a:r>
            <a:r>
              <a:rPr lang="en-US" dirty="0" err="1" smtClean="0"/>
              <a:t>cách</a:t>
            </a:r>
            <a:r>
              <a:rPr lang="en-US" dirty="0"/>
              <a:t> </a:t>
            </a:r>
            <a:r>
              <a:rPr lang="en-US" dirty="0" err="1" smtClean="0"/>
              <a:t>phân</a:t>
            </a:r>
            <a:r>
              <a:rPr lang="en-US" dirty="0"/>
              <a:t> </a:t>
            </a:r>
            <a:r>
              <a:rPr lang="en-US" dirty="0" err="1" smtClean="0"/>
              <a:t>bổ</a:t>
            </a:r>
            <a:r>
              <a:rPr lang="en-US" dirty="0"/>
              <a:t> </a:t>
            </a:r>
            <a:r>
              <a:rPr lang="en-US" dirty="0" err="1" smtClean="0"/>
              <a:t>nhân</a:t>
            </a:r>
            <a:r>
              <a:rPr lang="en-US" dirty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ng</a:t>
            </a:r>
            <a:r>
              <a:rPr lang="vi-VN" dirty="0" smtClean="0"/>
              <a:t>ườ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/>
              <a:t> </a:t>
            </a:r>
            <a:r>
              <a:rPr lang="en-US" dirty="0" err="1" smtClean="0"/>
              <a:t>đi</a:t>
            </a:r>
            <a:r>
              <a:rPr lang="en-US" dirty="0"/>
              <a:t> hay </a:t>
            </a:r>
            <a:r>
              <a:rPr lang="en-US" dirty="0" err="1" smtClean="0"/>
              <a:t>có</a:t>
            </a:r>
            <a:r>
              <a:rPr lang="en-US" dirty="0" smtClean="0"/>
              <a:t> ng</a:t>
            </a:r>
            <a:r>
              <a:rPr lang="vi-VN" dirty="0" smtClean="0"/>
              <a:t>ườ</a:t>
            </a:r>
            <a:r>
              <a:rPr lang="en-US" dirty="0" err="1" smtClean="0"/>
              <a:t>i</a:t>
            </a:r>
            <a:r>
              <a:rPr lang="en-US" dirty="0"/>
              <a:t> </a:t>
            </a:r>
            <a:r>
              <a:rPr lang="en-US" dirty="0" err="1" smtClean="0"/>
              <a:t>mới</a:t>
            </a:r>
            <a:r>
              <a:rPr lang="en-US" dirty="0"/>
              <a:t> </a:t>
            </a:r>
            <a:r>
              <a:rPr lang="en-US" dirty="0" err="1" smtClean="0"/>
              <a:t>đến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906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2"/>
                </a:solidFill>
              </a:rPr>
              <a:t>Vòng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Yểm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Trợ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Có</a:t>
            </a:r>
            <a:r>
              <a:rPr lang="en-US" dirty="0"/>
              <a:t> </a:t>
            </a:r>
            <a:r>
              <a:rPr lang="en-US" dirty="0" err="1" smtClean="0"/>
              <a:t>thể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:</a:t>
            </a:r>
            <a:endParaRPr lang="en-US" dirty="0" smtClean="0"/>
          </a:p>
          <a:p>
            <a:pPr lvl="1"/>
            <a:r>
              <a:rPr lang="en-US" dirty="0" err="1" smtClean="0"/>
              <a:t>Cá</a:t>
            </a:r>
            <a:r>
              <a:rPr lang="en-US" dirty="0"/>
              <a:t> </a:t>
            </a:r>
            <a:r>
              <a:rPr lang="en-US" dirty="0" err="1" smtClean="0"/>
              <a:t>nhân</a:t>
            </a:r>
            <a:endParaRPr lang="en-US" dirty="0" smtClean="0"/>
          </a:p>
          <a:p>
            <a:pPr lvl="1"/>
            <a:r>
              <a:rPr lang="en-US" dirty="0" err="1" smtClean="0"/>
              <a:t>Nhóm</a:t>
            </a:r>
            <a:endParaRPr lang="en-US" dirty="0" smtClean="0"/>
          </a:p>
          <a:p>
            <a:pPr lvl="1"/>
            <a:r>
              <a:rPr lang="en-US" dirty="0" err="1" smtClean="0"/>
              <a:t>Tổ</a:t>
            </a:r>
            <a:r>
              <a:rPr lang="en-US" dirty="0"/>
              <a:t> </a:t>
            </a:r>
            <a:r>
              <a:rPr lang="en-US" dirty="0" err="1" smtClean="0"/>
              <a:t>chức</a:t>
            </a:r>
            <a:endParaRPr lang="en-US" dirty="0"/>
          </a:p>
          <a:p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hiểu</a:t>
            </a:r>
            <a:r>
              <a:rPr lang="en-US" dirty="0"/>
              <a:t> </a:t>
            </a:r>
            <a:r>
              <a:rPr lang="en-US" dirty="0" err="1" smtClean="0"/>
              <a:t>sở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vi-VN" dirty="0" smtClean="0"/>
              <a:t>ườ</a:t>
            </a:r>
            <a:r>
              <a:rPr lang="en-US" dirty="0"/>
              <a:t>ng </a:t>
            </a:r>
            <a:r>
              <a:rPr lang="en-US" dirty="0" err="1" smtClean="0"/>
              <a:t>của</a:t>
            </a:r>
            <a:r>
              <a:rPr lang="en-US" dirty="0"/>
              <a:t> </a:t>
            </a:r>
            <a:r>
              <a:rPr lang="en-US" dirty="0" err="1" smtClean="0"/>
              <a:t>mỗi</a:t>
            </a:r>
            <a:r>
              <a:rPr lang="en-US" dirty="0" smtClean="0"/>
              <a:t> ng</a:t>
            </a:r>
            <a:r>
              <a:rPr lang="vi-VN" dirty="0" smtClean="0"/>
              <a:t>ườ</a:t>
            </a:r>
            <a:r>
              <a:rPr lang="en-US" dirty="0" err="1" smtClean="0"/>
              <a:t>i</a:t>
            </a:r>
            <a:r>
              <a:rPr lang="en-US" dirty="0" smtClean="0"/>
              <a:t>/</a:t>
            </a:r>
            <a:r>
              <a:rPr lang="en-US" dirty="0" err="1" smtClean="0"/>
              <a:t>nhóm</a:t>
            </a:r>
            <a:r>
              <a:rPr lang="en-US" dirty="0" smtClean="0"/>
              <a:t>/</a:t>
            </a:r>
            <a:r>
              <a:rPr lang="en-US" dirty="0" err="1" smtClean="0"/>
              <a:t>tổ</a:t>
            </a:r>
            <a:r>
              <a:rPr lang="en-US" dirty="0"/>
              <a:t> </a:t>
            </a:r>
            <a:r>
              <a:rPr lang="en-US" dirty="0" err="1" smtClean="0"/>
              <a:t>chức</a:t>
            </a:r>
            <a:endParaRPr lang="en-US" dirty="0" smtClean="0"/>
          </a:p>
          <a:p>
            <a:r>
              <a:rPr lang="en-US" dirty="0" err="1" smtClean="0"/>
              <a:t>Cần</a:t>
            </a:r>
            <a:r>
              <a:rPr lang="en-US" dirty="0"/>
              <a:t> </a:t>
            </a:r>
            <a:r>
              <a:rPr lang="en-US" dirty="0" err="1" smtClean="0"/>
              <a:t>có</a:t>
            </a:r>
            <a:r>
              <a:rPr lang="en-US" dirty="0"/>
              <a:t> </a:t>
            </a:r>
            <a:r>
              <a:rPr lang="en-US" dirty="0" err="1" smtClean="0"/>
              <a:t>sự</a:t>
            </a:r>
            <a:r>
              <a:rPr lang="en-US" dirty="0"/>
              <a:t> </a:t>
            </a:r>
            <a:r>
              <a:rPr lang="en-US" dirty="0" err="1" smtClean="0"/>
              <a:t>phối</a:t>
            </a:r>
            <a:r>
              <a:rPr lang="en-US" dirty="0"/>
              <a:t> </a:t>
            </a:r>
            <a:r>
              <a:rPr lang="en-US" dirty="0" err="1" smtClean="0"/>
              <a:t>hợp</a:t>
            </a:r>
            <a:r>
              <a:rPr lang="en-US" dirty="0"/>
              <a:t> </a:t>
            </a:r>
            <a:r>
              <a:rPr lang="en-US" dirty="0" err="1" smtClean="0"/>
              <a:t>chặt</a:t>
            </a:r>
            <a:r>
              <a:rPr lang="en-US" dirty="0"/>
              <a:t> </a:t>
            </a:r>
            <a:r>
              <a:rPr lang="en-US" dirty="0" err="1" smtClean="0"/>
              <a:t>chẽ</a:t>
            </a:r>
            <a:r>
              <a:rPr lang="en-US" dirty="0"/>
              <a:t> </a:t>
            </a:r>
            <a:r>
              <a:rPr lang="en-US" dirty="0" err="1" smtClean="0"/>
              <a:t>với</a:t>
            </a:r>
            <a:r>
              <a:rPr lang="en-US" dirty="0"/>
              <a:t> </a:t>
            </a:r>
            <a:r>
              <a:rPr lang="en-US" dirty="0" err="1" smtClean="0"/>
              <a:t>vòng</a:t>
            </a:r>
            <a:r>
              <a:rPr lang="en-US" dirty="0"/>
              <a:t> </a:t>
            </a:r>
            <a:r>
              <a:rPr lang="en-US" dirty="0" err="1" smtClean="0"/>
              <a:t>lõi</a:t>
            </a:r>
            <a:endParaRPr lang="en-US" dirty="0" smtClean="0"/>
          </a:p>
          <a:p>
            <a:r>
              <a:rPr lang="en-US" dirty="0" err="1" smtClean="0"/>
              <a:t>Cần</a:t>
            </a:r>
            <a:r>
              <a:rPr lang="en-US" dirty="0"/>
              <a:t> </a:t>
            </a:r>
            <a:r>
              <a:rPr lang="en-US" dirty="0" err="1" smtClean="0"/>
              <a:t>đáng</a:t>
            </a:r>
            <a:r>
              <a:rPr lang="en-US" dirty="0"/>
              <a:t> tin </a:t>
            </a:r>
            <a:r>
              <a:rPr lang="en-US" dirty="0" err="1" smtClean="0"/>
              <a:t>cậy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886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2"/>
                </a:solidFill>
              </a:rPr>
              <a:t>Vòng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Ngoài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Thỉnh</a:t>
            </a:r>
            <a:r>
              <a:rPr lang="en-US" dirty="0"/>
              <a:t> </a:t>
            </a:r>
            <a:r>
              <a:rPr lang="en-US" dirty="0" err="1" smtClean="0"/>
              <a:t>thoảng</a:t>
            </a:r>
            <a:r>
              <a:rPr lang="en-US" dirty="0"/>
              <a:t> </a:t>
            </a:r>
            <a:r>
              <a:rPr lang="en-US" dirty="0" err="1" smtClean="0"/>
              <a:t>phụ</a:t>
            </a:r>
            <a:r>
              <a:rPr lang="en-US" dirty="0"/>
              <a:t> </a:t>
            </a:r>
            <a:r>
              <a:rPr lang="en-US" dirty="0" err="1" smtClean="0"/>
              <a:t>giúp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Tài</a:t>
            </a:r>
            <a:r>
              <a:rPr lang="en-US" dirty="0"/>
              <a:t> </a:t>
            </a:r>
            <a:r>
              <a:rPr lang="en-US" dirty="0" err="1" smtClean="0"/>
              <a:t>chánh</a:t>
            </a:r>
            <a:endParaRPr lang="en-US" dirty="0" smtClean="0"/>
          </a:p>
          <a:p>
            <a:pPr lvl="1"/>
            <a:r>
              <a:rPr lang="en-US" dirty="0" err="1" smtClean="0"/>
              <a:t>Nhân</a:t>
            </a:r>
            <a:r>
              <a:rPr lang="en-US" dirty="0"/>
              <a:t> </a:t>
            </a:r>
            <a:r>
              <a:rPr lang="en-US" dirty="0" err="1" smtClean="0"/>
              <a:t>lực</a:t>
            </a:r>
            <a:endParaRPr lang="en-US" dirty="0" smtClean="0"/>
          </a:p>
          <a:p>
            <a:pPr lvl="1"/>
            <a:r>
              <a:rPr lang="en-US" dirty="0" err="1" smtClean="0"/>
              <a:t>Kiến</a:t>
            </a:r>
            <a:r>
              <a:rPr lang="en-US" dirty="0"/>
              <a:t> </a:t>
            </a:r>
            <a:r>
              <a:rPr lang="en-US" dirty="0" err="1" smtClean="0"/>
              <a:t>thức</a:t>
            </a:r>
            <a:endParaRPr lang="en-US" dirty="0" smtClean="0"/>
          </a:p>
          <a:p>
            <a:pPr lvl="1"/>
            <a:r>
              <a:rPr lang="en-US" dirty="0" err="1" smtClean="0"/>
              <a:t>Thông</a:t>
            </a:r>
            <a:r>
              <a:rPr lang="en-US" dirty="0" smtClean="0"/>
              <a:t> tin</a:t>
            </a:r>
          </a:p>
          <a:p>
            <a:r>
              <a:rPr lang="en-US" dirty="0" err="1" smtClean="0"/>
              <a:t>Giữ</a:t>
            </a:r>
            <a:r>
              <a:rPr lang="en-US" dirty="0" smtClean="0"/>
              <a:t> </a:t>
            </a:r>
            <a:r>
              <a:rPr lang="en-US" dirty="0" err="1" smtClean="0"/>
              <a:t>danh</a:t>
            </a:r>
            <a:r>
              <a:rPr lang="en-US" dirty="0"/>
              <a:t> </a:t>
            </a:r>
            <a:r>
              <a:rPr lang="en-US" dirty="0" err="1" smtClean="0"/>
              <a:t>sách</a:t>
            </a:r>
            <a:r>
              <a:rPr lang="en-US" dirty="0"/>
              <a:t> </a:t>
            </a:r>
            <a:r>
              <a:rPr lang="en-US" dirty="0" err="1" smtClean="0"/>
              <a:t>của</a:t>
            </a:r>
            <a:r>
              <a:rPr lang="en-US" dirty="0"/>
              <a:t> </a:t>
            </a:r>
            <a:r>
              <a:rPr lang="en-US" dirty="0" err="1"/>
              <a:t>họ</a:t>
            </a:r>
            <a:endParaRPr lang="en-US" dirty="0" smtClean="0"/>
          </a:p>
          <a:p>
            <a:r>
              <a:rPr lang="en-US" dirty="0" err="1" smtClean="0"/>
              <a:t>Thông</a:t>
            </a:r>
            <a:r>
              <a:rPr lang="en-US" dirty="0" smtClean="0"/>
              <a:t> tin </a:t>
            </a:r>
            <a:r>
              <a:rPr lang="en-US" dirty="0" err="1" smtClean="0"/>
              <a:t>cho</a:t>
            </a:r>
            <a:r>
              <a:rPr lang="en-US" dirty="0"/>
              <a:t> </a:t>
            </a:r>
            <a:r>
              <a:rPr lang="en-US" dirty="0" err="1" smtClean="0"/>
              <a:t>họ</a:t>
            </a:r>
            <a:r>
              <a:rPr lang="en-US" dirty="0"/>
              <a:t> </a:t>
            </a:r>
            <a:r>
              <a:rPr lang="en-US" dirty="0" err="1" smtClean="0"/>
              <a:t>biết</a:t>
            </a:r>
            <a:r>
              <a:rPr lang="en-US" dirty="0"/>
              <a:t> </a:t>
            </a:r>
            <a:r>
              <a:rPr lang="en-US" dirty="0" err="1" smtClean="0"/>
              <a:t>những</a:t>
            </a:r>
            <a:r>
              <a:rPr lang="en-US" dirty="0"/>
              <a:t> </a:t>
            </a:r>
            <a:r>
              <a:rPr lang="en-US" dirty="0" err="1" smtClean="0"/>
              <a:t>việc</a:t>
            </a:r>
            <a:r>
              <a:rPr lang="en-US" dirty="0"/>
              <a:t> </a:t>
            </a:r>
            <a:r>
              <a:rPr lang="en-US" dirty="0" err="1" smtClean="0"/>
              <a:t>làm</a:t>
            </a:r>
            <a:r>
              <a:rPr lang="en-US" dirty="0"/>
              <a:t> </a:t>
            </a:r>
            <a:r>
              <a:rPr lang="en-US" dirty="0" err="1" smtClean="0"/>
              <a:t>và</a:t>
            </a:r>
            <a:r>
              <a:rPr lang="en-US" dirty="0"/>
              <a:t> </a:t>
            </a:r>
            <a:r>
              <a:rPr lang="en-US" dirty="0" err="1" smtClean="0"/>
              <a:t>thành</a:t>
            </a:r>
            <a:r>
              <a:rPr lang="en-US" dirty="0"/>
              <a:t> </a:t>
            </a:r>
            <a:r>
              <a:rPr lang="en-US" dirty="0" err="1"/>
              <a:t>quả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081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2"/>
                </a:solidFill>
              </a:rPr>
              <a:t>Kế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Hoạch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Chuẩn</a:t>
            </a:r>
            <a:r>
              <a:rPr lang="en-US" dirty="0"/>
              <a:t> </a:t>
            </a:r>
            <a:r>
              <a:rPr lang="en-US" dirty="0" err="1" smtClean="0"/>
              <a:t>bị</a:t>
            </a:r>
            <a:r>
              <a:rPr lang="en-US" dirty="0"/>
              <a:t> </a:t>
            </a:r>
            <a:r>
              <a:rPr lang="en-US" dirty="0" smtClean="0"/>
              <a:t>đ</a:t>
            </a:r>
            <a:r>
              <a:rPr lang="vi-VN" dirty="0" smtClean="0"/>
              <a:t>ư</a:t>
            </a:r>
            <a:r>
              <a:rPr lang="en-US" dirty="0" smtClean="0"/>
              <a:t>a ng</a:t>
            </a:r>
            <a:r>
              <a:rPr lang="vi-VN" dirty="0" smtClean="0"/>
              <a:t>ườ</a:t>
            </a:r>
            <a:r>
              <a:rPr lang="en-US" dirty="0" err="1" smtClean="0"/>
              <a:t>i</a:t>
            </a:r>
            <a:r>
              <a:rPr lang="en-US" dirty="0"/>
              <a:t> </a:t>
            </a:r>
            <a:r>
              <a:rPr lang="en-US" dirty="0" err="1" smtClean="0"/>
              <a:t>sâu</a:t>
            </a:r>
            <a:r>
              <a:rPr lang="en-US" dirty="0" smtClean="0"/>
              <a:t> h</a:t>
            </a:r>
            <a:r>
              <a:rPr lang="vi-VN" dirty="0" smtClean="0"/>
              <a:t>ơ</a:t>
            </a:r>
            <a:r>
              <a:rPr lang="en-US" dirty="0" smtClean="0"/>
              <a:t>n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vòng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endParaRPr lang="en-US" dirty="0" smtClean="0"/>
          </a:p>
          <a:p>
            <a:r>
              <a:rPr lang="en-US" dirty="0" err="1" smtClean="0"/>
              <a:t>Giữ</a:t>
            </a:r>
            <a:r>
              <a:rPr lang="en-US" dirty="0"/>
              <a:t> ở </a:t>
            </a:r>
            <a:r>
              <a:rPr lang="en-US" dirty="0" err="1" smtClean="0"/>
              <a:t>vòng</a:t>
            </a:r>
            <a:r>
              <a:rPr lang="en-US" dirty="0"/>
              <a:t> </a:t>
            </a:r>
            <a:r>
              <a:rPr lang="en-US" dirty="0" err="1" smtClean="0"/>
              <a:t>ngoài</a:t>
            </a:r>
            <a:r>
              <a:rPr lang="en-US" dirty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 smtClean="0"/>
              <a:t>rời</a:t>
            </a:r>
            <a:r>
              <a:rPr lang="en-US" dirty="0" smtClean="0"/>
              <a:t> </a:t>
            </a:r>
            <a:r>
              <a:rPr lang="en-US" dirty="0" err="1" smtClean="0"/>
              <a:t>bỏ</a:t>
            </a:r>
            <a:r>
              <a:rPr lang="en-US" dirty="0"/>
              <a:t> </a:t>
            </a:r>
            <a:r>
              <a:rPr lang="en-US" dirty="0" err="1" smtClean="0"/>
              <a:t>vòng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endParaRPr lang="en-US" dirty="0" smtClean="0"/>
          </a:p>
          <a:p>
            <a:r>
              <a:rPr lang="en-US" dirty="0" err="1" smtClean="0"/>
              <a:t>Phát</a:t>
            </a:r>
            <a:r>
              <a:rPr lang="en-US" dirty="0"/>
              <a:t> </a:t>
            </a:r>
            <a:r>
              <a:rPr lang="en-US" dirty="0" err="1" smtClean="0"/>
              <a:t>triển</a:t>
            </a:r>
            <a:r>
              <a:rPr lang="en-US" dirty="0"/>
              <a:t> </a:t>
            </a:r>
            <a:r>
              <a:rPr lang="en-US" dirty="0" err="1" smtClean="0"/>
              <a:t>mỗi</a:t>
            </a:r>
            <a:r>
              <a:rPr lang="en-US" dirty="0"/>
              <a:t> </a:t>
            </a:r>
            <a:r>
              <a:rPr lang="en-US" dirty="0" err="1" smtClean="0"/>
              <a:t>vòng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Ghi</a:t>
            </a:r>
            <a:r>
              <a:rPr lang="en-US" dirty="0"/>
              <a:t> </a:t>
            </a:r>
            <a:r>
              <a:rPr lang="en-US" dirty="0" err="1" smtClean="0"/>
              <a:t>chú</a:t>
            </a:r>
            <a:r>
              <a:rPr lang="en-US" dirty="0"/>
              <a:t>: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loại</a:t>
            </a:r>
            <a:r>
              <a:rPr lang="en-US" dirty="0"/>
              <a:t> </a:t>
            </a:r>
            <a:r>
              <a:rPr lang="en-US" dirty="0" err="1" smtClean="0"/>
              <a:t>trừ</a:t>
            </a:r>
            <a:r>
              <a:rPr lang="en-US" dirty="0" smtClean="0"/>
              <a:t> </a:t>
            </a:r>
            <a:r>
              <a:rPr lang="en-US" dirty="0" err="1" smtClean="0"/>
              <a:t>ngay</a:t>
            </a:r>
            <a:r>
              <a:rPr lang="en-US" dirty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/>
              <a:t> </a:t>
            </a:r>
            <a:r>
              <a:rPr lang="en-US" dirty="0" err="1" smtClean="0"/>
              <a:t>thiếu</a:t>
            </a:r>
            <a:r>
              <a:rPr lang="en-US" dirty="0"/>
              <a:t> </a:t>
            </a:r>
            <a:r>
              <a:rPr lang="en-US" dirty="0" err="1" smtClean="0"/>
              <a:t>đạo</a:t>
            </a:r>
            <a:r>
              <a:rPr lang="en-US" dirty="0"/>
              <a:t> </a:t>
            </a:r>
            <a:r>
              <a:rPr lang="en-US" dirty="0" err="1" smtClean="0"/>
              <a:t>đức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249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Nhóm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Nhỏ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Làm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Nên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Thay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Đổi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i="1" dirty="0" smtClean="0"/>
          </a:p>
          <a:p>
            <a:r>
              <a:rPr lang="en-US" i="1" dirty="0"/>
              <a:t>“</a:t>
            </a:r>
            <a:r>
              <a:rPr lang="en-US" i="1" dirty="0" err="1" smtClean="0"/>
              <a:t>Chớ</a:t>
            </a:r>
            <a:r>
              <a:rPr lang="en-US" i="1" dirty="0"/>
              <a:t> </a:t>
            </a:r>
            <a:r>
              <a:rPr lang="en-US" i="1" dirty="0" err="1" smtClean="0"/>
              <a:t>bao</a:t>
            </a:r>
            <a:r>
              <a:rPr lang="en-US" i="1" dirty="0"/>
              <a:t> </a:t>
            </a:r>
            <a:r>
              <a:rPr lang="en-US" i="1" dirty="0" err="1" smtClean="0"/>
              <a:t>giờ</a:t>
            </a:r>
            <a:r>
              <a:rPr lang="en-US" i="1" dirty="0" smtClean="0"/>
              <a:t> </a:t>
            </a:r>
            <a:r>
              <a:rPr lang="en-US" i="1" dirty="0" err="1" smtClean="0"/>
              <a:t>hồ</a:t>
            </a:r>
            <a:r>
              <a:rPr lang="en-US" i="1" dirty="0" smtClean="0"/>
              <a:t> </a:t>
            </a:r>
            <a:r>
              <a:rPr lang="en-US" i="1" dirty="0" err="1" smtClean="0"/>
              <a:t>nghi</a:t>
            </a:r>
            <a:r>
              <a:rPr lang="en-US" i="1" dirty="0"/>
              <a:t> </a:t>
            </a:r>
            <a:r>
              <a:rPr lang="en-US" i="1" dirty="0" err="1" smtClean="0"/>
              <a:t>rằng</a:t>
            </a:r>
            <a:r>
              <a:rPr lang="en-US" i="1" dirty="0"/>
              <a:t> </a:t>
            </a:r>
            <a:r>
              <a:rPr lang="en-US" i="1" dirty="0" err="1" smtClean="0"/>
              <a:t>một</a:t>
            </a:r>
            <a:r>
              <a:rPr lang="en-US" i="1" dirty="0"/>
              <a:t> </a:t>
            </a:r>
            <a:r>
              <a:rPr lang="en-US" i="1" dirty="0" err="1" smtClean="0"/>
              <a:t>nhóm</a:t>
            </a:r>
            <a:r>
              <a:rPr lang="en-US" i="1" dirty="0"/>
              <a:t> </a:t>
            </a:r>
            <a:r>
              <a:rPr lang="en-US" i="1" dirty="0" err="1" smtClean="0"/>
              <a:t>nhỏ</a:t>
            </a:r>
            <a:r>
              <a:rPr lang="en-US" i="1" dirty="0"/>
              <a:t> </a:t>
            </a:r>
            <a:r>
              <a:rPr lang="en-US" i="1" dirty="0" err="1" smtClean="0"/>
              <a:t>những</a:t>
            </a:r>
            <a:r>
              <a:rPr lang="en-US" i="1" dirty="0" smtClean="0"/>
              <a:t> ng</a:t>
            </a:r>
            <a:r>
              <a:rPr lang="vi-VN" i="1" dirty="0" smtClean="0"/>
              <a:t>ườ</a:t>
            </a:r>
            <a:r>
              <a:rPr lang="en-US" i="1" dirty="0" err="1" smtClean="0"/>
              <a:t>i</a:t>
            </a:r>
            <a:r>
              <a:rPr lang="en-US" i="1" dirty="0"/>
              <a:t> </a:t>
            </a:r>
            <a:r>
              <a:rPr lang="en-US" i="1" dirty="0" err="1" smtClean="0"/>
              <a:t>có</a:t>
            </a:r>
            <a:r>
              <a:rPr lang="en-US" i="1" dirty="0" smtClean="0"/>
              <a:t> </a:t>
            </a:r>
            <a:r>
              <a:rPr lang="en-US" i="1" dirty="0" err="1" smtClean="0"/>
              <a:t>suy</a:t>
            </a:r>
            <a:r>
              <a:rPr lang="en-US" i="1" dirty="0"/>
              <a:t> </a:t>
            </a:r>
            <a:r>
              <a:rPr lang="en-US" i="1" dirty="0" err="1" smtClean="0"/>
              <a:t>nghĩ</a:t>
            </a:r>
            <a:r>
              <a:rPr lang="en-US" i="1" dirty="0"/>
              <a:t> </a:t>
            </a:r>
            <a:r>
              <a:rPr lang="en-US" i="1" dirty="0" err="1" smtClean="0"/>
              <a:t>và</a:t>
            </a:r>
            <a:r>
              <a:rPr lang="en-US" i="1" dirty="0" smtClean="0"/>
              <a:t> </a:t>
            </a:r>
            <a:r>
              <a:rPr lang="en-US" i="1" dirty="0" err="1" smtClean="0"/>
              <a:t>dấn</a:t>
            </a:r>
            <a:r>
              <a:rPr lang="en-US" i="1" dirty="0" smtClean="0"/>
              <a:t> </a:t>
            </a:r>
            <a:r>
              <a:rPr lang="en-US" i="1" dirty="0" err="1" smtClean="0"/>
              <a:t>thân</a:t>
            </a:r>
            <a:r>
              <a:rPr lang="en-US" i="1" dirty="0"/>
              <a:t> </a:t>
            </a:r>
            <a:r>
              <a:rPr lang="en-US" i="1" dirty="0" err="1" smtClean="0"/>
              <a:t>có</a:t>
            </a:r>
            <a:r>
              <a:rPr lang="en-US" i="1" dirty="0"/>
              <a:t> </a:t>
            </a:r>
            <a:r>
              <a:rPr lang="en-US" i="1" dirty="0" err="1" smtClean="0"/>
              <a:t>thể</a:t>
            </a:r>
            <a:r>
              <a:rPr lang="en-US" i="1" dirty="0" smtClean="0"/>
              <a:t> </a:t>
            </a:r>
            <a:r>
              <a:rPr lang="en-US" i="1" dirty="0" err="1" smtClean="0"/>
              <a:t>thay</a:t>
            </a:r>
            <a:r>
              <a:rPr lang="en-US" i="1" dirty="0"/>
              <a:t> </a:t>
            </a:r>
            <a:r>
              <a:rPr lang="en-US" i="1" dirty="0" err="1" smtClean="0"/>
              <a:t>đổi</a:t>
            </a:r>
            <a:r>
              <a:rPr lang="en-US" i="1" dirty="0"/>
              <a:t> </a:t>
            </a:r>
            <a:r>
              <a:rPr lang="en-US" i="1" dirty="0" err="1" smtClean="0"/>
              <a:t>thế</a:t>
            </a:r>
            <a:r>
              <a:rPr lang="en-US" i="1" dirty="0"/>
              <a:t> </a:t>
            </a:r>
            <a:r>
              <a:rPr lang="en-US" i="1" dirty="0" err="1" smtClean="0"/>
              <a:t>giới</a:t>
            </a:r>
            <a:r>
              <a:rPr lang="en-US" i="1" dirty="0"/>
              <a:t>. </a:t>
            </a:r>
            <a:r>
              <a:rPr lang="en-US" i="1" dirty="0" err="1" smtClean="0"/>
              <a:t>Quả</a:t>
            </a:r>
            <a:r>
              <a:rPr lang="en-US" i="1" dirty="0"/>
              <a:t> </a:t>
            </a:r>
            <a:r>
              <a:rPr lang="en-US" i="1" dirty="0" err="1" smtClean="0"/>
              <a:t>vậy</a:t>
            </a:r>
            <a:r>
              <a:rPr lang="en-US" i="1" dirty="0"/>
              <a:t>, </a:t>
            </a:r>
            <a:r>
              <a:rPr lang="en-US" i="1" dirty="0" err="1" smtClean="0"/>
              <a:t>đó</a:t>
            </a:r>
            <a:r>
              <a:rPr lang="en-US" i="1" dirty="0"/>
              <a:t> </a:t>
            </a:r>
            <a:r>
              <a:rPr lang="en-US" i="1" dirty="0" err="1" smtClean="0"/>
              <a:t>là</a:t>
            </a:r>
            <a:r>
              <a:rPr lang="en-US" i="1" dirty="0"/>
              <a:t> </a:t>
            </a:r>
            <a:r>
              <a:rPr lang="en-US" i="1" dirty="0" err="1" smtClean="0"/>
              <a:t>cách</a:t>
            </a:r>
            <a:r>
              <a:rPr lang="en-US" i="1" dirty="0" smtClean="0"/>
              <a:t> </a:t>
            </a:r>
            <a:r>
              <a:rPr lang="en-US" i="1" dirty="0" err="1" smtClean="0"/>
              <a:t>duy</a:t>
            </a:r>
            <a:r>
              <a:rPr lang="en-US" i="1" dirty="0"/>
              <a:t> </a:t>
            </a:r>
            <a:r>
              <a:rPr lang="en-US" i="1" dirty="0" err="1" smtClean="0"/>
              <a:t>nhất</a:t>
            </a:r>
            <a:r>
              <a:rPr lang="en-US" i="1" dirty="0"/>
              <a:t> </a:t>
            </a:r>
            <a:r>
              <a:rPr lang="en-US" i="1" dirty="0" err="1" smtClean="0"/>
              <a:t>thế</a:t>
            </a:r>
            <a:r>
              <a:rPr lang="en-US" i="1" dirty="0"/>
              <a:t> </a:t>
            </a:r>
            <a:r>
              <a:rPr lang="en-US" i="1" dirty="0" err="1" smtClean="0"/>
              <a:t>giới</a:t>
            </a:r>
            <a:r>
              <a:rPr lang="en-US" i="1" dirty="0" smtClean="0"/>
              <a:t> </a:t>
            </a:r>
            <a:r>
              <a:rPr lang="en-US" i="1" dirty="0" err="1" smtClean="0"/>
              <a:t>thay</a:t>
            </a:r>
            <a:r>
              <a:rPr lang="en-US" i="1" dirty="0"/>
              <a:t> </a:t>
            </a:r>
            <a:r>
              <a:rPr lang="en-US" i="1" dirty="0" err="1" smtClean="0"/>
              <a:t>đổi</a:t>
            </a:r>
            <a:r>
              <a:rPr lang="en-US" i="1" dirty="0" smtClean="0"/>
              <a:t>.”</a:t>
            </a:r>
            <a:r>
              <a:rPr lang="en-US" dirty="0" smtClean="0"/>
              <a:t> – Margaret Mead.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i="1" dirty="0"/>
              <a:t>“</a:t>
            </a:r>
            <a:r>
              <a:rPr lang="en-US" i="1" dirty="0" err="1" smtClean="0"/>
              <a:t>Họ</a:t>
            </a:r>
            <a:r>
              <a:rPr lang="en-US" i="1" dirty="0"/>
              <a:t> </a:t>
            </a:r>
            <a:r>
              <a:rPr lang="en-US" i="1" dirty="0" err="1" smtClean="0"/>
              <a:t>chìa</a:t>
            </a:r>
            <a:r>
              <a:rPr lang="en-US" i="1" dirty="0"/>
              <a:t> </a:t>
            </a:r>
            <a:r>
              <a:rPr lang="en-US" i="1" dirty="0" err="1" smtClean="0"/>
              <a:t>cổ</a:t>
            </a:r>
            <a:r>
              <a:rPr lang="en-US" i="1" dirty="0" smtClean="0"/>
              <a:t> </a:t>
            </a:r>
            <a:r>
              <a:rPr lang="en-US" i="1" dirty="0" err="1" smtClean="0"/>
              <a:t>ra</a:t>
            </a:r>
            <a:r>
              <a:rPr lang="en-US" i="1" dirty="0" smtClean="0"/>
              <a:t> </a:t>
            </a:r>
            <a:r>
              <a:rPr lang="en-US" i="1" dirty="0" err="1" smtClean="0"/>
              <a:t>khi</a:t>
            </a:r>
            <a:r>
              <a:rPr lang="en-US" i="1" dirty="0"/>
              <a:t> </a:t>
            </a:r>
            <a:r>
              <a:rPr lang="en-US" i="1" dirty="0" err="1" smtClean="0"/>
              <a:t>những</a:t>
            </a:r>
            <a:r>
              <a:rPr lang="en-US" i="1" dirty="0" smtClean="0"/>
              <a:t> ng</a:t>
            </a:r>
            <a:r>
              <a:rPr lang="vi-VN" i="1" dirty="0" smtClean="0"/>
              <a:t>ườ</a:t>
            </a:r>
            <a:r>
              <a:rPr lang="en-US" i="1" dirty="0" err="1" smtClean="0"/>
              <a:t>i</a:t>
            </a:r>
            <a:r>
              <a:rPr lang="en-US" i="1" dirty="0"/>
              <a:t> </a:t>
            </a:r>
            <a:r>
              <a:rPr lang="en-US" i="1" dirty="0" err="1" smtClean="0"/>
              <a:t>khác</a:t>
            </a:r>
            <a:r>
              <a:rPr lang="en-US" i="1" dirty="0"/>
              <a:t> </a:t>
            </a:r>
            <a:r>
              <a:rPr lang="en-US" i="1" dirty="0" err="1" smtClean="0"/>
              <a:t>không</a:t>
            </a:r>
            <a:r>
              <a:rPr lang="en-US" i="1" dirty="0"/>
              <a:t> </a:t>
            </a:r>
            <a:r>
              <a:rPr lang="en-US" i="1" dirty="0" err="1" smtClean="0"/>
              <a:t>dám</a:t>
            </a:r>
            <a:r>
              <a:rPr lang="en-US" i="1" dirty="0" smtClean="0"/>
              <a:t> </a:t>
            </a:r>
            <a:r>
              <a:rPr lang="en-US" i="1" dirty="0"/>
              <a:t>hay </a:t>
            </a:r>
            <a:r>
              <a:rPr lang="en-US" i="1" dirty="0" err="1" smtClean="0"/>
              <a:t>không</a:t>
            </a:r>
            <a:r>
              <a:rPr lang="en-US" i="1" dirty="0"/>
              <a:t> </a:t>
            </a:r>
            <a:r>
              <a:rPr lang="en-US" i="1" dirty="0" err="1" smtClean="0"/>
              <a:t>thể</a:t>
            </a:r>
            <a:r>
              <a:rPr lang="en-US" i="1" dirty="0"/>
              <a:t>; </a:t>
            </a:r>
            <a:r>
              <a:rPr lang="en-US" i="1" dirty="0" err="1" smtClean="0"/>
              <a:t>không</a:t>
            </a:r>
            <a:r>
              <a:rPr lang="en-US" i="1" dirty="0"/>
              <a:t> </a:t>
            </a:r>
            <a:r>
              <a:rPr lang="en-US" i="1" dirty="0" err="1" smtClean="0"/>
              <a:t>cách</a:t>
            </a:r>
            <a:r>
              <a:rPr lang="en-US" i="1" dirty="0"/>
              <a:t> </a:t>
            </a:r>
            <a:r>
              <a:rPr lang="en-US" i="1" dirty="0" err="1" smtClean="0"/>
              <a:t>nào</a:t>
            </a:r>
            <a:r>
              <a:rPr lang="en-US" i="1" dirty="0"/>
              <a:t> </a:t>
            </a:r>
            <a:r>
              <a:rPr lang="en-US" i="1" dirty="0" err="1" smtClean="0"/>
              <a:t>tránh</a:t>
            </a:r>
            <a:r>
              <a:rPr lang="en-US" i="1" dirty="0"/>
              <a:t> </a:t>
            </a:r>
            <a:r>
              <a:rPr lang="en-US" i="1" dirty="0" smtClean="0"/>
              <a:t>né, </a:t>
            </a:r>
            <a:r>
              <a:rPr lang="en-US" i="1" dirty="0" err="1" smtClean="0"/>
              <a:t>họ</a:t>
            </a:r>
            <a:r>
              <a:rPr lang="en-US" i="1" dirty="0" smtClean="0"/>
              <a:t> </a:t>
            </a:r>
            <a:r>
              <a:rPr lang="en-US" i="1" dirty="0" err="1"/>
              <a:t>tự</a:t>
            </a:r>
            <a:r>
              <a:rPr lang="en-US" i="1" dirty="0"/>
              <a:t> </a:t>
            </a:r>
            <a:r>
              <a:rPr lang="en-US" i="1" dirty="0" err="1" smtClean="0"/>
              <a:t>đặt</a:t>
            </a:r>
            <a:r>
              <a:rPr lang="en-US" i="1" dirty="0"/>
              <a:t> </a:t>
            </a:r>
            <a:r>
              <a:rPr lang="en-US" i="1" dirty="0" err="1" smtClean="0"/>
              <a:t>mình</a:t>
            </a:r>
            <a:r>
              <a:rPr lang="en-US" i="1" dirty="0" smtClean="0"/>
              <a:t> </a:t>
            </a:r>
            <a:r>
              <a:rPr lang="en-US" i="1" dirty="0" err="1" smtClean="0"/>
              <a:t>vào</a:t>
            </a:r>
            <a:r>
              <a:rPr lang="en-US" i="1" dirty="0" smtClean="0"/>
              <a:t> </a:t>
            </a:r>
            <a:r>
              <a:rPr lang="en-US" i="1" dirty="0" err="1" smtClean="0"/>
              <a:t>nguy</a:t>
            </a:r>
            <a:r>
              <a:rPr lang="en-US" i="1" dirty="0"/>
              <a:t> </a:t>
            </a:r>
            <a:r>
              <a:rPr lang="en-US" i="1" dirty="0" err="1" smtClean="0"/>
              <a:t>khốn</a:t>
            </a:r>
            <a:r>
              <a:rPr lang="en-US" i="1" dirty="0"/>
              <a:t> </a:t>
            </a:r>
            <a:r>
              <a:rPr lang="en-US" i="1" dirty="0" err="1" smtClean="0"/>
              <a:t>thay</a:t>
            </a:r>
            <a:r>
              <a:rPr lang="en-US" i="1" dirty="0" smtClean="0"/>
              <a:t> </a:t>
            </a:r>
            <a:r>
              <a:rPr lang="en-US" i="1" dirty="0" err="1" smtClean="0"/>
              <a:t>cho</a:t>
            </a:r>
            <a:r>
              <a:rPr lang="en-US" i="1" dirty="0"/>
              <a:t> </a:t>
            </a:r>
            <a:r>
              <a:rPr lang="en-US" i="1" dirty="0" err="1" smtClean="0"/>
              <a:t>những</a:t>
            </a:r>
            <a:r>
              <a:rPr lang="en-US" i="1" dirty="0" smtClean="0"/>
              <a:t> ng</a:t>
            </a:r>
            <a:r>
              <a:rPr lang="vi-VN" i="1" dirty="0" smtClean="0"/>
              <a:t>ườ</a:t>
            </a:r>
            <a:r>
              <a:rPr lang="en-US" i="1" dirty="0" err="1" smtClean="0"/>
              <a:t>i</a:t>
            </a:r>
            <a:r>
              <a:rPr lang="en-US" i="1" dirty="0"/>
              <a:t> </a:t>
            </a:r>
            <a:r>
              <a:rPr lang="en-US" i="1" dirty="0" err="1" smtClean="0"/>
              <a:t>khác</a:t>
            </a:r>
            <a:r>
              <a:rPr lang="en-US" i="1" dirty="0" smtClean="0"/>
              <a:t>.” – </a:t>
            </a:r>
            <a:r>
              <a:rPr lang="en-US" dirty="0" smtClean="0"/>
              <a:t>Vaclav Havel</a:t>
            </a:r>
          </a:p>
        </p:txBody>
      </p:sp>
    </p:spTree>
    <p:extLst>
      <p:ext uri="{BB962C8B-B14F-4D97-AF65-F5344CB8AC3E}">
        <p14:creationId xmlns:p14="http://schemas.microsoft.com/office/powerpoint/2010/main" val="1358048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2264</TotalTime>
  <Words>450</Words>
  <Application>Microsoft Office PowerPoint</Application>
  <PresentationFormat>On-screen Show (4:3)</PresentationFormat>
  <Paragraphs>87</Paragraphs>
  <Slides>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Vốn Nhân Lực </vt:lpstr>
      <vt:lpstr>Đặc Tính</vt:lpstr>
      <vt:lpstr>Chọn đúng người, giao đúng việc</vt:lpstr>
      <vt:lpstr>Khái Niệm Tổ Chức Nhân Sự</vt:lpstr>
      <vt:lpstr>Vòng Lõi</vt:lpstr>
      <vt:lpstr>Vòng Yểm Trợ</vt:lpstr>
      <vt:lpstr>Vòng Ngoài</vt:lpstr>
      <vt:lpstr>Kế Hoạch</vt:lpstr>
      <vt:lpstr>Nhóm Nhỏ Làm Nên Thay Đổi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Your Team</dc:title>
  <dc:creator>Thang D. Nguyen</dc:creator>
  <cp:lastModifiedBy>Thang D. Nguyen</cp:lastModifiedBy>
  <cp:revision>28</cp:revision>
  <cp:lastPrinted>2012-02-02T23:57:12Z</cp:lastPrinted>
  <dcterms:created xsi:type="dcterms:W3CDTF">2012-02-02T18:29:12Z</dcterms:created>
  <dcterms:modified xsi:type="dcterms:W3CDTF">2016-08-29T20:29:21Z</dcterms:modified>
</cp:coreProperties>
</file>