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58" d="100"/>
          <a:sy n="58" d="100"/>
        </p:scale>
        <p:origin x="-102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5D868A8-0350-401A-9778-C0195C11088C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AB56DD-CF10-4409-8E58-A2BF88A40F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Vốn Tri Thức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Nguyễn Đình Thắng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854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5">
                    <a:lumMod val="50000"/>
                  </a:schemeClr>
                </a:solidFill>
              </a:rPr>
              <a:t>Đặc tính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Ba cấp thông tin:</a:t>
            </a:r>
          </a:p>
          <a:p>
            <a:pPr lvl="1"/>
            <a:r>
              <a:rPr lang="vi-VN" dirty="0" smtClean="0"/>
              <a:t>Biết – ví dụ: Tin tức hàng ngày, càng dùng càng giảm giá trị</a:t>
            </a:r>
          </a:p>
          <a:p>
            <a:pPr lvl="1"/>
            <a:r>
              <a:rPr lang="vi-VN" dirty="0" smtClean="0"/>
              <a:t>Hiểu – ví dụ: Kiến thức về nguyên tắc “minh bạch”, giá trị ít thay đổi</a:t>
            </a:r>
          </a:p>
          <a:p>
            <a:pPr lvl="1"/>
            <a:r>
              <a:rPr lang="vi-VN" dirty="0" smtClean="0"/>
              <a:t>Biết cách – ví dụ: Cách báo cáo vi phạm, càng dùng thì giá trị càng tăng</a:t>
            </a:r>
          </a:p>
          <a:p>
            <a:pPr marL="457200" lvl="1" indent="0">
              <a:buNone/>
            </a:pPr>
            <a:endParaRPr lang="vi-VN" dirty="0" smtClean="0"/>
          </a:p>
          <a:p>
            <a:r>
              <a:rPr lang="vi-VN" dirty="0" smtClean="0"/>
              <a:t>Vốn tri thức: thông tin về</a:t>
            </a:r>
            <a:r>
              <a:rPr lang="en-US" dirty="0" smtClean="0"/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/>
              <a:t>“biết cách”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7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tin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may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ý: </a:t>
            </a:r>
            <a:r>
              <a:rPr lang="en-US" dirty="0" err="1" smtClean="0"/>
              <a:t>Vô</a:t>
            </a:r>
            <a:r>
              <a:rPr lang="en-US" dirty="0" smtClean="0"/>
              <a:t> tri </a:t>
            </a:r>
            <a:r>
              <a:rPr lang="en-US" dirty="0" err="1" smtClean="0"/>
              <a:t>bất</a:t>
            </a:r>
            <a:r>
              <a:rPr lang="en-US" dirty="0" smtClean="0"/>
              <a:t> </a:t>
            </a:r>
            <a:r>
              <a:rPr lang="en-US" dirty="0" err="1" smtClean="0"/>
              <a:t>mộ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may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ý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,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Ghi</a:t>
            </a:r>
            <a:r>
              <a:rPr lang="en-US" b="1" dirty="0" smtClean="0"/>
              <a:t> </a:t>
            </a:r>
            <a:r>
              <a:rPr lang="en-US" b="1" dirty="0" err="1" smtClean="0"/>
              <a:t>chú</a:t>
            </a:r>
            <a:r>
              <a:rPr lang="en-US" b="1" dirty="0" smtClean="0"/>
              <a:t>: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,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muốn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,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,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182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Hãy</a:t>
            </a:r>
            <a:r>
              <a:rPr lang="en-US" b="1" dirty="0" smtClean="0"/>
              <a:t> </a:t>
            </a:r>
            <a:r>
              <a:rPr lang="en-US" b="1" dirty="0" err="1" smtClean="0"/>
              <a:t>phân</a:t>
            </a:r>
            <a:r>
              <a:rPr lang="en-US" b="1" dirty="0" smtClean="0"/>
              <a:t> </a:t>
            </a:r>
            <a:r>
              <a:rPr lang="en-US" b="1" dirty="0" err="1" smtClean="0"/>
              <a:t>loại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 </a:t>
            </a:r>
            <a:r>
              <a:rPr lang="en-US" b="1" dirty="0" err="1" smtClean="0"/>
              <a:t>dạng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tin (</a:t>
            </a:r>
            <a:r>
              <a:rPr lang="en-US" b="1" dirty="0" err="1" smtClean="0"/>
              <a:t>biết</a:t>
            </a:r>
            <a:r>
              <a:rPr lang="en-US" b="1" dirty="0" smtClean="0"/>
              <a:t>, </a:t>
            </a:r>
            <a:r>
              <a:rPr lang="en-US" b="1" dirty="0" err="1" smtClean="0"/>
              <a:t>hiểu</a:t>
            </a:r>
            <a:r>
              <a:rPr lang="en-US" b="1" dirty="0" smtClean="0"/>
              <a:t>, </a:t>
            </a:r>
            <a:r>
              <a:rPr lang="en-US" b="1" dirty="0" err="1" smtClean="0"/>
              <a:t>biết</a:t>
            </a:r>
            <a:r>
              <a:rPr lang="en-US" b="1" dirty="0" smtClean="0"/>
              <a:t> </a:t>
            </a:r>
            <a:r>
              <a:rPr lang="en-US" b="1" dirty="0" err="1" smtClean="0"/>
              <a:t>cách</a:t>
            </a:r>
            <a:r>
              <a:rPr lang="en-US" b="1" dirty="0" smtClean="0"/>
              <a:t>):</a:t>
            </a:r>
          </a:p>
          <a:p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endParaRPr lang="en-US" dirty="0" smtClean="0"/>
          </a:p>
          <a:p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endParaRPr lang="en-US" dirty="0" smtClean="0"/>
          </a:p>
          <a:p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endParaRPr lang="en-US" dirty="0" smtClean="0"/>
          </a:p>
          <a:p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lôgích</a:t>
            </a:r>
            <a:endParaRPr lang="en-US" dirty="0" smtClean="0"/>
          </a:p>
          <a:p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8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5">
                    <a:lumMod val="50000"/>
                  </a:schemeClr>
                </a:solidFill>
              </a:rPr>
              <a:t>Quản lý vốn tri thức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T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/>
              <a:t>luân chuyển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/>
              <a:t>thông tin về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/>
              <a:t>“biết cách” trong nội bộ</a:t>
            </a:r>
          </a:p>
          <a:p>
            <a:endParaRPr lang="vi-VN" dirty="0" smtClean="0"/>
          </a:p>
          <a:p>
            <a:r>
              <a:rPr lang="vi-VN" dirty="0" smtClean="0"/>
              <a:t>Thu hoạch và đúc kết thông tin để không bị thất thoát</a:t>
            </a:r>
          </a:p>
          <a:p>
            <a:endParaRPr lang="vi-VN" dirty="0"/>
          </a:p>
          <a:p>
            <a:r>
              <a:rPr lang="vi-VN" dirty="0" smtClean="0"/>
              <a:t>Huấn luyện, hướng dẫn, trao đổi </a:t>
            </a:r>
          </a:p>
          <a:p>
            <a:pPr marL="0" indent="0">
              <a:buNone/>
            </a:pPr>
            <a:r>
              <a:rPr lang="vi-VN" dirty="0" smtClean="0"/>
              <a:t> </a:t>
            </a:r>
            <a:endParaRPr lang="vi-VN" dirty="0"/>
          </a:p>
          <a:p>
            <a:r>
              <a:rPr lang="vi-VN" dirty="0" smtClean="0"/>
              <a:t>Phổ biến thông tin ra quần chúng</a:t>
            </a:r>
          </a:p>
          <a:p>
            <a:endParaRPr lang="vi-V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9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Một số điểm lưu ý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vi-VN" dirty="0" smtClean="0"/>
              <a:t>Quan </a:t>
            </a:r>
            <a:r>
              <a:rPr lang="vi-VN" dirty="0" smtClean="0"/>
              <a:t>niệm Phương Đông: Bí quyết gia truyền</a:t>
            </a:r>
          </a:p>
          <a:p>
            <a:endParaRPr lang="vi-VN" dirty="0"/>
          </a:p>
          <a:p>
            <a:endParaRPr lang="vi-VN" dirty="0" smtClean="0"/>
          </a:p>
          <a:p>
            <a:r>
              <a:rPr lang="vi-VN" dirty="0" smtClean="0"/>
              <a:t>Quan niệm Phương Tây: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/>
              <a:t>l</a:t>
            </a:r>
            <a:r>
              <a:rPr lang="vi-VN" dirty="0" smtClean="0"/>
              <a:t>uật bảo vệ tác quyền, sở hữu trí tuệ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22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Ví dụ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Chọn một ví dụ về “biết cách”</a:t>
            </a:r>
          </a:p>
          <a:p>
            <a:endParaRPr lang="vi-VN" dirty="0"/>
          </a:p>
          <a:p>
            <a:r>
              <a:rPr lang="vi-VN" dirty="0" smtClean="0"/>
              <a:t>Đề ra biện pháp để tăng vốn tri thức</a:t>
            </a:r>
          </a:p>
          <a:p>
            <a:endParaRPr lang="vi-VN" dirty="0"/>
          </a:p>
          <a:p>
            <a:r>
              <a:rPr lang="vi-VN" dirty="0" smtClean="0"/>
              <a:t>Đề ra biện pháp để quản lý vốn tri thức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8884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32</TotalTime>
  <Words>344</Words>
  <Application>Microsoft Office PowerPoint</Application>
  <PresentationFormat>Custom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Vốn Tri Thức</vt:lpstr>
      <vt:lpstr>Đặc tính</vt:lpstr>
      <vt:lpstr>Tác dụng của các loại thông tin</vt:lpstr>
      <vt:lpstr>Bài tập trong lớp</vt:lpstr>
      <vt:lpstr>Quản lý vốn tri thức</vt:lpstr>
      <vt:lpstr>Một số điểm lưu ý</vt:lpstr>
      <vt:lpstr>Ví dụ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Vốn Tri Thức</dc:title>
  <dc:creator>Thang Nguyen</dc:creator>
  <cp:lastModifiedBy>Thang D. Nguyen</cp:lastModifiedBy>
  <cp:revision>7</cp:revision>
  <dcterms:created xsi:type="dcterms:W3CDTF">2015-10-06T01:28:08Z</dcterms:created>
  <dcterms:modified xsi:type="dcterms:W3CDTF">2016-08-29T20:31:01Z</dcterms:modified>
</cp:coreProperties>
</file>