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4660"/>
  </p:normalViewPr>
  <p:slideViewPr>
    <p:cSldViewPr snapToGrid="0">
      <p:cViewPr varScale="1">
        <p:scale>
          <a:sx n="56" d="100"/>
          <a:sy n="56" d="100"/>
        </p:scale>
        <p:origin x="-96" y="-4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FE38D-FA2F-4E0F-B22F-53DF6D2C43D0}" type="datetimeFigureOut">
              <a:rPr lang="en-US" smtClean="0"/>
              <a:t>8/29/2016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11BD0-D43D-46C6-8294-A35F91A48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12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FE38D-FA2F-4E0F-B22F-53DF6D2C43D0}" type="datetimeFigureOut">
              <a:rPr lang="en-US" smtClean="0"/>
              <a:t>8/29/2016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11BD0-D43D-46C6-8294-A35F91A48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112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FE38D-FA2F-4E0F-B22F-53DF6D2C43D0}" type="datetimeFigureOut">
              <a:rPr lang="en-US" smtClean="0"/>
              <a:t>8/29/2016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11BD0-D43D-46C6-8294-A35F91A48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353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FE38D-FA2F-4E0F-B22F-53DF6D2C43D0}" type="datetimeFigureOut">
              <a:rPr lang="en-US" smtClean="0"/>
              <a:t>8/29/2016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11BD0-D43D-46C6-8294-A35F91A48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215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FE38D-FA2F-4E0F-B22F-53DF6D2C43D0}" type="datetimeFigureOut">
              <a:rPr lang="en-US" smtClean="0"/>
              <a:t>8/29/2016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11BD0-D43D-46C6-8294-A35F91A48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124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FE38D-FA2F-4E0F-B22F-53DF6D2C43D0}" type="datetimeFigureOut">
              <a:rPr lang="en-US" smtClean="0"/>
              <a:t>8/29/2016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11BD0-D43D-46C6-8294-A35F91A48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437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FE38D-FA2F-4E0F-B22F-53DF6D2C43D0}" type="datetimeFigureOut">
              <a:rPr lang="en-US" smtClean="0"/>
              <a:t>8/29/2016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11BD0-D43D-46C6-8294-A35F91A48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100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FE38D-FA2F-4E0F-B22F-53DF6D2C43D0}" type="datetimeFigureOut">
              <a:rPr lang="en-US" smtClean="0"/>
              <a:t>8/29/2016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11BD0-D43D-46C6-8294-A35F91A48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417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FE38D-FA2F-4E0F-B22F-53DF6D2C43D0}" type="datetimeFigureOut">
              <a:rPr lang="en-US" smtClean="0"/>
              <a:t>8/29/2016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11BD0-D43D-46C6-8294-A35F91A48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313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FE38D-FA2F-4E0F-B22F-53DF6D2C43D0}" type="datetimeFigureOut">
              <a:rPr lang="en-US" smtClean="0"/>
              <a:t>8/29/2016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11BD0-D43D-46C6-8294-A35F91A48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357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FE38D-FA2F-4E0F-B22F-53DF6D2C43D0}" type="datetimeFigureOut">
              <a:rPr lang="en-US" smtClean="0"/>
              <a:t>8/29/2016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11BD0-D43D-46C6-8294-A35F91A48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522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2FE38D-FA2F-4E0F-B22F-53DF6D2C43D0}" type="datetimeFigureOut">
              <a:rPr lang="en-US" smtClean="0"/>
              <a:t>8/29/2016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811BD0-D43D-46C6-8294-A35F91A48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654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Vốn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Thắng</a:t>
            </a:r>
            <a:endParaRPr 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5736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002060"/>
                </a:solidFill>
              </a:rPr>
              <a:t>Đặc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tính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của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nguồn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lực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tổ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chức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hữu</a:t>
            </a:r>
            <a:r>
              <a:rPr lang="en-US" dirty="0" smtClean="0"/>
              <a:t> qua c</a:t>
            </a:r>
            <a:r>
              <a:rPr lang="vi-VN" dirty="0" smtClean="0"/>
              <a:t>ơ</a:t>
            </a:r>
            <a:r>
              <a:rPr lang="en-US" dirty="0" smtClean="0"/>
              <a:t> </a:t>
            </a:r>
            <a:r>
              <a:rPr lang="en-US" dirty="0" err="1" smtClean="0"/>
              <a:t>chế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Cấu</a:t>
            </a:r>
            <a:r>
              <a:rPr lang="en-US" dirty="0" smtClean="0"/>
              <a:t> </a:t>
            </a:r>
            <a:r>
              <a:rPr lang="en-US" dirty="0" err="1" smtClean="0"/>
              <a:t>trúc</a:t>
            </a:r>
            <a:endParaRPr lang="en-US" dirty="0" smtClean="0"/>
          </a:p>
          <a:p>
            <a:pPr lvl="1"/>
            <a:r>
              <a:rPr lang="en-US" dirty="0" err="1" smtClean="0"/>
              <a:t>Nguyên</a:t>
            </a:r>
            <a:r>
              <a:rPr lang="en-US" dirty="0" smtClean="0"/>
              <a:t> </a:t>
            </a:r>
            <a:r>
              <a:rPr lang="en-US" dirty="0" err="1" smtClean="0"/>
              <a:t>tắc</a:t>
            </a:r>
            <a:r>
              <a:rPr lang="en-US" dirty="0" smtClean="0"/>
              <a:t> </a:t>
            </a:r>
            <a:r>
              <a:rPr lang="en-US" dirty="0" err="1" smtClean="0"/>
              <a:t>vận</a:t>
            </a:r>
            <a:r>
              <a:rPr lang="en-US" dirty="0" smtClean="0"/>
              <a:t> </a:t>
            </a:r>
            <a:r>
              <a:rPr lang="en-US" dirty="0" err="1" smtClean="0"/>
              <a:t>hành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Quy</a:t>
            </a:r>
            <a:r>
              <a:rPr lang="en-US" dirty="0" smtClean="0"/>
              <a:t> </a:t>
            </a:r>
            <a:r>
              <a:rPr lang="en-US" dirty="0" err="1" smtClean="0"/>
              <a:t>tắc</a:t>
            </a:r>
            <a:r>
              <a:rPr lang="en-US" dirty="0" smtClean="0"/>
              <a:t> </a:t>
            </a:r>
            <a:r>
              <a:rPr lang="en-US" dirty="0" err="1" smtClean="0"/>
              <a:t>hành</a:t>
            </a:r>
            <a:r>
              <a:rPr lang="en-US" dirty="0" smtClean="0"/>
              <a:t> </a:t>
            </a:r>
            <a:r>
              <a:rPr lang="en-US" dirty="0" err="1" smtClean="0"/>
              <a:t>xử</a:t>
            </a:r>
            <a:r>
              <a:rPr lang="en-US" dirty="0" smtClean="0"/>
              <a:t> </a:t>
            </a:r>
            <a:r>
              <a:rPr lang="en-US" dirty="0" err="1" smtClean="0"/>
              <a:t>giữa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r>
              <a:rPr lang="en-US" dirty="0" err="1" smtClean="0"/>
              <a:t>Cũng</a:t>
            </a:r>
            <a:r>
              <a:rPr lang="en-US" dirty="0" smtClean="0"/>
              <a:t> </a:t>
            </a:r>
            <a:r>
              <a:rPr lang="en-US" dirty="0" err="1" smtClean="0"/>
              <a:t>bấy</a:t>
            </a:r>
            <a:r>
              <a:rPr lang="en-US" dirty="0" smtClean="0"/>
              <a:t> </a:t>
            </a:r>
            <a:r>
              <a:rPr lang="en-US" dirty="0" err="1" smtClean="0"/>
              <a:t>nhiêu</a:t>
            </a:r>
            <a:r>
              <a:rPr lang="en-US" dirty="0" smtClean="0"/>
              <a:t> ng</a:t>
            </a:r>
            <a:r>
              <a:rPr lang="vi-VN" dirty="0" smtClean="0"/>
              <a:t>ườ</a:t>
            </a:r>
            <a:r>
              <a:rPr lang="en-US" dirty="0" err="1" smtClean="0"/>
              <a:t>i</a:t>
            </a:r>
            <a:r>
              <a:rPr lang="en-US" dirty="0" smtClean="0"/>
              <a:t>, </a:t>
            </a:r>
            <a:r>
              <a:rPr lang="en-US" dirty="0" err="1" smtClean="0"/>
              <a:t>nh</a:t>
            </a:r>
            <a:r>
              <a:rPr lang="vi-VN" dirty="0" smtClean="0"/>
              <a:t>ư</a:t>
            </a:r>
            <a:r>
              <a:rPr lang="en-US" dirty="0" smtClean="0"/>
              <a:t>ng c</a:t>
            </a:r>
            <a:r>
              <a:rPr lang="vi-VN" dirty="0" smtClean="0"/>
              <a:t>ơ</a:t>
            </a:r>
            <a:r>
              <a:rPr lang="en-US" dirty="0" smtClean="0"/>
              <a:t> </a:t>
            </a:r>
            <a:r>
              <a:rPr lang="en-US" dirty="0" err="1" smtClean="0"/>
              <a:t>chế</a:t>
            </a:r>
            <a:r>
              <a:rPr lang="en-US" dirty="0" smtClean="0"/>
              <a:t> </a:t>
            </a:r>
            <a:r>
              <a:rPr lang="en-US" dirty="0" err="1" smtClean="0"/>
              <a:t>khác</a:t>
            </a:r>
            <a:r>
              <a:rPr lang="en-US" dirty="0" smtClean="0"/>
              <a:t> </a:t>
            </a:r>
            <a:r>
              <a:rPr lang="en-US" dirty="0" err="1" smtClean="0"/>
              <a:t>thì</a:t>
            </a:r>
            <a:r>
              <a:rPr lang="en-US" dirty="0" smtClean="0"/>
              <a:t> </a:t>
            </a:r>
            <a:r>
              <a:rPr lang="en-US" dirty="0" err="1" smtClean="0"/>
              <a:t>hiệu</a:t>
            </a:r>
            <a:r>
              <a:rPr lang="en-US" dirty="0" smtClean="0"/>
              <a:t> </a:t>
            </a:r>
            <a:r>
              <a:rPr lang="en-US" dirty="0" err="1" smtClean="0"/>
              <a:t>năng</a:t>
            </a:r>
            <a:r>
              <a:rPr lang="en-US" dirty="0" smtClean="0"/>
              <a:t> </a:t>
            </a:r>
            <a:r>
              <a:rPr lang="en-US" dirty="0" err="1" smtClean="0"/>
              <a:t>sẽ</a:t>
            </a:r>
            <a:r>
              <a:rPr lang="en-US" dirty="0" smtClean="0"/>
              <a:t> </a:t>
            </a:r>
            <a:r>
              <a:rPr lang="en-US" dirty="0" err="1" smtClean="0"/>
              <a:t>khác</a:t>
            </a:r>
            <a:r>
              <a:rPr lang="en-US" dirty="0" smtClean="0"/>
              <a:t>.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C</a:t>
            </a:r>
            <a:r>
              <a:rPr lang="vi-VN" dirty="0" smtClean="0"/>
              <a:t>ơ</a:t>
            </a:r>
            <a:r>
              <a:rPr lang="en-US" dirty="0" smtClean="0"/>
              <a:t> </a:t>
            </a:r>
            <a:r>
              <a:rPr lang="en-US" dirty="0" err="1" smtClean="0"/>
              <a:t>chế</a:t>
            </a:r>
            <a:r>
              <a:rPr lang="en-US" dirty="0" smtClean="0"/>
              <a:t> </a:t>
            </a:r>
            <a:r>
              <a:rPr lang="en-US" dirty="0" err="1" smtClean="0"/>
              <a:t>vững</a:t>
            </a:r>
            <a:r>
              <a:rPr lang="en-US" dirty="0" smtClean="0"/>
              <a:t> </a:t>
            </a:r>
            <a:r>
              <a:rPr lang="en-US" dirty="0" err="1" smtClean="0"/>
              <a:t>thì</a:t>
            </a:r>
            <a:r>
              <a:rPr lang="en-US" dirty="0" smtClean="0"/>
              <a:t> </a:t>
            </a:r>
            <a:r>
              <a:rPr lang="en-US" dirty="0" err="1" smtClean="0"/>
              <a:t>ít</a:t>
            </a:r>
            <a:r>
              <a:rPr lang="en-US" dirty="0" smtClean="0"/>
              <a:t> </a:t>
            </a:r>
            <a:r>
              <a:rPr lang="en-US" dirty="0" err="1" smtClean="0"/>
              <a:t>phụ</a:t>
            </a:r>
            <a:r>
              <a:rPr lang="en-US" dirty="0" smtClean="0"/>
              <a:t> </a:t>
            </a:r>
            <a:r>
              <a:rPr lang="en-US" dirty="0" err="1" smtClean="0"/>
              <a:t>thuộc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cá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đặc</a:t>
            </a:r>
            <a:r>
              <a:rPr lang="en-US" dirty="0" smtClean="0"/>
              <a:t> </a:t>
            </a:r>
            <a:r>
              <a:rPr lang="en-US" dirty="0" err="1" smtClean="0"/>
              <a:t>thù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chế</a:t>
            </a:r>
            <a:r>
              <a:rPr lang="en-US" dirty="0" smtClean="0"/>
              <a:t> </a:t>
            </a:r>
            <a:r>
              <a:rPr lang="en-US" dirty="0" err="1" smtClean="0"/>
              <a:t>hoá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6235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002060"/>
                </a:solidFill>
              </a:rPr>
              <a:t>Vốn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tổ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chức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Vốn</a:t>
            </a:r>
            <a:r>
              <a:rPr lang="en-US" dirty="0" smtClean="0"/>
              <a:t>: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tăng</a:t>
            </a:r>
            <a:r>
              <a:rPr lang="en-US" dirty="0" smtClean="0"/>
              <a:t> hay </a:t>
            </a:r>
            <a:r>
              <a:rPr lang="en-US" dirty="0" err="1" smtClean="0"/>
              <a:t>giảm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Mức</a:t>
            </a:r>
            <a:r>
              <a:rPr lang="en-US" dirty="0" smtClean="0"/>
              <a:t> </a:t>
            </a:r>
            <a:r>
              <a:rPr lang="en-US" dirty="0" err="1" smtClean="0"/>
              <a:t>tăng</a:t>
            </a:r>
            <a:r>
              <a:rPr lang="en-US" dirty="0" smtClean="0"/>
              <a:t> hay </a:t>
            </a:r>
            <a:r>
              <a:rPr lang="en-US" dirty="0" err="1" smtClean="0"/>
              <a:t>giảm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hiệu</a:t>
            </a:r>
            <a:r>
              <a:rPr lang="en-US" dirty="0" smtClean="0"/>
              <a:t> </a:t>
            </a:r>
            <a:r>
              <a:rPr lang="en-US" dirty="0" err="1" smtClean="0"/>
              <a:t>năng</a:t>
            </a:r>
            <a:r>
              <a:rPr lang="en-US" dirty="0" smtClean="0"/>
              <a:t>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cá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ngồi</a:t>
            </a:r>
            <a:r>
              <a:rPr lang="en-US" dirty="0" smtClean="0"/>
              <a:t> </a:t>
            </a:r>
            <a:r>
              <a:rPr lang="en-US" dirty="0" err="1" smtClean="0"/>
              <a:t>lại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nhau</a:t>
            </a:r>
            <a:endParaRPr lang="en-US" dirty="0" smtClean="0"/>
          </a:p>
          <a:p>
            <a:endParaRPr lang="en-US" dirty="0"/>
          </a:p>
          <a:p>
            <a:pPr lvl="1"/>
            <a:r>
              <a:rPr lang="en-US" dirty="0" err="1" smtClean="0"/>
              <a:t>Ví</a:t>
            </a:r>
            <a:r>
              <a:rPr lang="en-US" dirty="0" smtClean="0"/>
              <a:t> </a:t>
            </a:r>
            <a:r>
              <a:rPr lang="en-US" dirty="0" err="1" smtClean="0"/>
              <a:t>dụ</a:t>
            </a:r>
            <a:r>
              <a:rPr lang="en-US" dirty="0" smtClean="0"/>
              <a:t>: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r>
              <a:rPr lang="en-US" dirty="0" err="1" smtClean="0"/>
              <a:t>Tổ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 </a:t>
            </a:r>
            <a:r>
              <a:rPr lang="en-US" dirty="0" err="1" smtClean="0"/>
              <a:t>giúp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ng</a:t>
            </a:r>
            <a:r>
              <a:rPr lang="vi-VN" dirty="0" smtClean="0"/>
              <a:t>ườ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bình</a:t>
            </a:r>
            <a:r>
              <a:rPr lang="en-US" dirty="0" smtClean="0"/>
              <a:t> </a:t>
            </a:r>
            <a:r>
              <a:rPr lang="en-US" dirty="0" err="1" smtClean="0"/>
              <a:t>th</a:t>
            </a:r>
            <a:r>
              <a:rPr lang="vi-VN" dirty="0" smtClean="0"/>
              <a:t>ườ</a:t>
            </a:r>
            <a:r>
              <a:rPr lang="en-US" dirty="0" smtClean="0"/>
              <a:t>ng </a:t>
            </a:r>
            <a:r>
              <a:rPr lang="en-US" dirty="0" err="1" smtClean="0"/>
              <a:t>đạt</a:t>
            </a:r>
            <a:r>
              <a:rPr lang="en-US" dirty="0" smtClean="0"/>
              <a:t> </a:t>
            </a: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r>
              <a:rPr lang="en-US" dirty="0" smtClean="0"/>
              <a:t> phi </a:t>
            </a:r>
            <a:r>
              <a:rPr lang="en-US" dirty="0" err="1" smtClean="0"/>
              <a:t>th</a:t>
            </a:r>
            <a:r>
              <a:rPr lang="vi-VN" dirty="0" smtClean="0"/>
              <a:t>ườ</a:t>
            </a:r>
            <a:r>
              <a:rPr lang="en-US" dirty="0" smtClean="0"/>
              <a:t>ng.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433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002060"/>
                </a:solidFill>
              </a:rPr>
              <a:t>Để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tăng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vốn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tổ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chức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nền</a:t>
            </a:r>
            <a:r>
              <a:rPr lang="en-US" dirty="0" smtClean="0"/>
              <a:t> </a:t>
            </a:r>
            <a:r>
              <a:rPr lang="en-US" dirty="0" err="1" smtClean="0"/>
              <a:t>văn</a:t>
            </a:r>
            <a:r>
              <a:rPr lang="en-US" dirty="0" smtClean="0"/>
              <a:t> </a:t>
            </a:r>
            <a:r>
              <a:rPr lang="en-US" dirty="0" err="1" smtClean="0"/>
              <a:t>hoá</a:t>
            </a:r>
            <a:r>
              <a:rPr lang="en-US" dirty="0" smtClean="0"/>
              <a:t> </a:t>
            </a:r>
            <a:r>
              <a:rPr lang="en-US" dirty="0" err="1" smtClean="0"/>
              <a:t>tổ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 </a:t>
            </a:r>
            <a:r>
              <a:rPr lang="en-US" dirty="0" err="1" smtClean="0"/>
              <a:t>rõ</a:t>
            </a:r>
            <a:r>
              <a:rPr lang="en-US" dirty="0" smtClean="0"/>
              <a:t> </a:t>
            </a:r>
            <a:r>
              <a:rPr lang="en-US" dirty="0" err="1" smtClean="0"/>
              <a:t>nét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Giá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bao</a:t>
            </a:r>
            <a:r>
              <a:rPr lang="en-US" dirty="0" smtClean="0"/>
              <a:t> </a:t>
            </a:r>
            <a:r>
              <a:rPr lang="en-US" dirty="0" err="1" smtClean="0"/>
              <a:t>giờ</a:t>
            </a:r>
            <a:r>
              <a:rPr lang="en-US" dirty="0" smtClean="0"/>
              <a:t> vi </a:t>
            </a:r>
            <a:r>
              <a:rPr lang="en-US" dirty="0" err="1" smtClean="0"/>
              <a:t>phạm</a:t>
            </a:r>
            <a:endParaRPr lang="en-US" dirty="0" smtClean="0"/>
          </a:p>
          <a:p>
            <a:pPr lvl="1"/>
            <a:r>
              <a:rPr lang="en-US" dirty="0" err="1" smtClean="0"/>
              <a:t>Ph</a:t>
            </a:r>
            <a:r>
              <a:rPr lang="vi-VN" dirty="0" smtClean="0"/>
              <a:t>ươ</a:t>
            </a:r>
            <a:r>
              <a:rPr lang="en-US" dirty="0" smtClean="0"/>
              <a:t>ng </a:t>
            </a:r>
            <a:r>
              <a:rPr lang="en-US" dirty="0" err="1" smtClean="0"/>
              <a:t>châm</a:t>
            </a:r>
            <a:r>
              <a:rPr lang="en-US" dirty="0" smtClean="0"/>
              <a:t> </a:t>
            </a:r>
            <a:r>
              <a:rPr lang="en-US" dirty="0" err="1" smtClean="0"/>
              <a:t>hành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endParaRPr lang="en-US" dirty="0"/>
          </a:p>
          <a:p>
            <a:endParaRPr lang="en-US" dirty="0" smtClean="0"/>
          </a:p>
          <a:p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ph</a:t>
            </a:r>
            <a:r>
              <a:rPr lang="vi-VN" dirty="0" smtClean="0"/>
              <a:t>ươ</a:t>
            </a:r>
            <a:r>
              <a:rPr lang="en-US" dirty="0" smtClean="0"/>
              <a:t>ng </a:t>
            </a:r>
            <a:r>
              <a:rPr lang="en-US" dirty="0" err="1" smtClean="0"/>
              <a:t>án</a:t>
            </a:r>
            <a:r>
              <a:rPr lang="en-US" dirty="0" smtClean="0"/>
              <a:t> </a:t>
            </a:r>
            <a:r>
              <a:rPr lang="en-US" dirty="0" err="1" smtClean="0"/>
              <a:t>hành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cụ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endParaRPr lang="en-US" dirty="0" smtClean="0"/>
          </a:p>
          <a:p>
            <a:pPr lvl="1"/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kế</a:t>
            </a:r>
            <a:r>
              <a:rPr lang="en-US" dirty="0" smtClean="0"/>
              <a:t> </a:t>
            </a:r>
            <a:r>
              <a:rPr lang="en-US" dirty="0" err="1" smtClean="0"/>
              <a:t>hoạch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đo</a:t>
            </a:r>
            <a:r>
              <a:rPr lang="en-US" dirty="0" smtClean="0"/>
              <a:t> l</a:t>
            </a:r>
            <a:r>
              <a:rPr lang="vi-VN" dirty="0" smtClean="0"/>
              <a:t>ườ</a:t>
            </a:r>
            <a:r>
              <a:rPr lang="en-US" dirty="0" smtClean="0"/>
              <a:t>ng </a:t>
            </a:r>
            <a:r>
              <a:rPr lang="en-US" dirty="0" err="1" smtClean="0"/>
              <a:t>tiến</a:t>
            </a:r>
            <a:r>
              <a:rPr lang="en-US" dirty="0" smtClean="0"/>
              <a:t> </a:t>
            </a:r>
            <a:r>
              <a:rPr lang="en-US" dirty="0" err="1" smtClean="0"/>
              <a:t>triển</a:t>
            </a:r>
            <a:endParaRPr lang="en-US" dirty="0" smtClean="0"/>
          </a:p>
          <a:p>
            <a:pPr lvl="1"/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kế</a:t>
            </a:r>
            <a:r>
              <a:rPr lang="en-US" dirty="0" smtClean="0"/>
              <a:t> </a:t>
            </a:r>
            <a:r>
              <a:rPr lang="en-US" dirty="0" err="1" smtClean="0"/>
              <a:t>hoạch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chỉnh</a:t>
            </a:r>
            <a:r>
              <a:rPr lang="en-US" dirty="0" smtClean="0"/>
              <a:t> </a:t>
            </a:r>
            <a:r>
              <a:rPr lang="en-US" dirty="0" err="1" smtClean="0"/>
              <a:t>sửa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cải</a:t>
            </a:r>
            <a:r>
              <a:rPr lang="en-US" dirty="0" smtClean="0"/>
              <a:t> </a:t>
            </a:r>
            <a:r>
              <a:rPr lang="en-US" dirty="0" err="1" smtClean="0"/>
              <a:t>thiện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dirty="0" err="1" smtClean="0"/>
              <a:t>Có</a:t>
            </a:r>
            <a:r>
              <a:rPr lang="en-US" dirty="0"/>
              <a:t> </a:t>
            </a:r>
            <a:r>
              <a:rPr lang="en-US" dirty="0" err="1" smtClean="0"/>
              <a:t>sự</a:t>
            </a:r>
            <a:r>
              <a:rPr lang="en-US" dirty="0" smtClean="0"/>
              <a:t> </a:t>
            </a:r>
            <a:r>
              <a:rPr lang="en-US" dirty="0" err="1" smtClean="0"/>
              <a:t>phân</a:t>
            </a:r>
            <a:r>
              <a:rPr lang="en-US" dirty="0" smtClean="0"/>
              <a:t> </a:t>
            </a:r>
            <a:r>
              <a:rPr lang="en-US" dirty="0" err="1" smtClean="0"/>
              <a:t>bổ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, </a:t>
            </a:r>
            <a:r>
              <a:rPr lang="en-US" dirty="0" err="1" smtClean="0"/>
              <a:t>thẩm</a:t>
            </a:r>
            <a:r>
              <a:rPr lang="en-US" dirty="0" smtClean="0"/>
              <a:t> </a:t>
            </a:r>
            <a:r>
              <a:rPr lang="en-US" dirty="0" err="1" smtClean="0"/>
              <a:t>quyền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trách</a:t>
            </a:r>
            <a:r>
              <a:rPr lang="en-US" dirty="0" smtClean="0"/>
              <a:t> </a:t>
            </a:r>
            <a:r>
              <a:rPr lang="en-US" dirty="0" err="1" smtClean="0"/>
              <a:t>nhiệm</a:t>
            </a:r>
            <a:r>
              <a:rPr lang="en-US" dirty="0" smtClean="0"/>
              <a:t> </a:t>
            </a:r>
            <a:r>
              <a:rPr lang="en-US" dirty="0" err="1" smtClean="0"/>
              <a:t>rõ</a:t>
            </a:r>
            <a:r>
              <a:rPr lang="en-US" dirty="0" smtClean="0"/>
              <a:t> </a:t>
            </a:r>
            <a:r>
              <a:rPr lang="en-US" dirty="0" err="1" smtClean="0"/>
              <a:t>ràng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sự</a:t>
            </a:r>
            <a:r>
              <a:rPr lang="en-US" dirty="0" smtClean="0"/>
              <a:t> </a:t>
            </a:r>
            <a:r>
              <a:rPr lang="en-US" dirty="0" err="1" smtClean="0"/>
              <a:t>phối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r>
              <a:rPr lang="en-US" dirty="0" smtClean="0"/>
              <a:t> </a:t>
            </a:r>
            <a:r>
              <a:rPr lang="en-US" dirty="0" err="1" smtClean="0"/>
              <a:t>chặt</a:t>
            </a:r>
            <a:r>
              <a:rPr lang="en-US" dirty="0" smtClean="0"/>
              <a:t> </a:t>
            </a:r>
            <a:r>
              <a:rPr lang="en-US" dirty="0" err="1" smtClean="0"/>
              <a:t>chẽ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Th</a:t>
            </a:r>
            <a:r>
              <a:rPr lang="vi-VN" dirty="0" smtClean="0"/>
              <a:t>ườ</a:t>
            </a:r>
            <a:r>
              <a:rPr lang="en-US" dirty="0" smtClean="0"/>
              <a:t>ng </a:t>
            </a:r>
            <a:r>
              <a:rPr lang="en-US" dirty="0" err="1" smtClean="0"/>
              <a:t>xuyên</a:t>
            </a:r>
            <a:r>
              <a:rPr lang="en-US" dirty="0" smtClean="0"/>
              <a:t> </a:t>
            </a:r>
            <a:r>
              <a:rPr lang="en-US" dirty="0" err="1" smtClean="0"/>
              <a:t>cập</a:t>
            </a:r>
            <a:r>
              <a:rPr lang="en-US" dirty="0" smtClean="0"/>
              <a:t> </a:t>
            </a:r>
            <a:r>
              <a:rPr lang="en-US" dirty="0" err="1" smtClean="0"/>
              <a:t>nhật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chia </a:t>
            </a:r>
            <a:r>
              <a:rPr lang="en-US" dirty="0" err="1" smtClean="0"/>
              <a:t>sẻ</a:t>
            </a:r>
            <a:r>
              <a:rPr lang="en-US" dirty="0" smtClean="0"/>
              <a:t> </a:t>
            </a:r>
            <a:r>
              <a:rPr lang="en-US" dirty="0" err="1" smtClean="0"/>
              <a:t>thông</a:t>
            </a:r>
            <a:r>
              <a:rPr lang="en-US" dirty="0" smtClean="0"/>
              <a:t> tin</a:t>
            </a:r>
          </a:p>
          <a:p>
            <a:pPr lvl="1"/>
            <a:r>
              <a:rPr lang="en-US" dirty="0" err="1" smtClean="0"/>
              <a:t>Dự</a:t>
            </a:r>
            <a:r>
              <a:rPr lang="en-US" dirty="0" smtClean="0"/>
              <a:t> </a:t>
            </a:r>
            <a:r>
              <a:rPr lang="en-US" dirty="0" err="1" smtClean="0"/>
              <a:t>phòng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sẵn</a:t>
            </a:r>
            <a:r>
              <a:rPr lang="en-US" dirty="0" smtClean="0"/>
              <a:t> </a:t>
            </a:r>
            <a:r>
              <a:rPr lang="en-US" dirty="0" err="1" smtClean="0"/>
              <a:t>sàng</a:t>
            </a:r>
            <a:r>
              <a:rPr lang="en-US" dirty="0" smtClean="0"/>
              <a:t> </a:t>
            </a:r>
            <a:r>
              <a:rPr lang="en-US" dirty="0" err="1" smtClean="0"/>
              <a:t>thay</a:t>
            </a:r>
            <a:r>
              <a:rPr lang="en-US" dirty="0" smtClean="0"/>
              <a:t> </a:t>
            </a:r>
            <a:r>
              <a:rPr lang="en-US" dirty="0" err="1" smtClean="0"/>
              <a:t>thế</a:t>
            </a:r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856356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002060"/>
                </a:solidFill>
              </a:rPr>
              <a:t>Để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tăng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vốn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tổ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chức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quy</a:t>
            </a:r>
            <a:r>
              <a:rPr lang="en-US" dirty="0" smtClean="0"/>
              <a:t> </a:t>
            </a:r>
            <a:r>
              <a:rPr lang="en-US" dirty="0" err="1" smtClean="0"/>
              <a:t>tắc</a:t>
            </a:r>
            <a:r>
              <a:rPr lang="en-US" dirty="0" smtClean="0"/>
              <a:t> </a:t>
            </a:r>
            <a:r>
              <a:rPr lang="en-US" dirty="0" err="1" smtClean="0"/>
              <a:t>hành</a:t>
            </a:r>
            <a:r>
              <a:rPr lang="en-US" dirty="0" smtClean="0"/>
              <a:t> </a:t>
            </a:r>
            <a:r>
              <a:rPr lang="en-US" dirty="0" err="1" smtClean="0"/>
              <a:t>xử</a:t>
            </a:r>
            <a:r>
              <a:rPr lang="en-US" dirty="0" smtClean="0"/>
              <a:t> </a:t>
            </a:r>
            <a:r>
              <a:rPr lang="en-US" dirty="0" err="1" smtClean="0"/>
              <a:t>áp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</a:t>
            </a:r>
            <a:r>
              <a:rPr lang="en-US" dirty="0" err="1" smtClean="0"/>
              <a:t>đồng</a:t>
            </a:r>
            <a:r>
              <a:rPr lang="en-US" dirty="0" smtClean="0"/>
              <a:t> </a:t>
            </a:r>
            <a:r>
              <a:rPr lang="en-US" dirty="0" err="1" smtClean="0"/>
              <a:t>đều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quyết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endParaRPr lang="en-US" dirty="0" smtClean="0"/>
          </a:p>
          <a:p>
            <a:pPr lvl="1"/>
            <a:r>
              <a:rPr lang="en-US" dirty="0" err="1" smtClean="0"/>
              <a:t>Giải</a:t>
            </a:r>
            <a:r>
              <a:rPr lang="en-US" dirty="0" smtClean="0"/>
              <a:t> </a:t>
            </a:r>
            <a:r>
              <a:rPr lang="en-US" dirty="0" err="1" smtClean="0"/>
              <a:t>quyết</a:t>
            </a:r>
            <a:r>
              <a:rPr lang="en-US" dirty="0" smtClean="0"/>
              <a:t> </a:t>
            </a:r>
            <a:r>
              <a:rPr lang="en-US" dirty="0" err="1" smtClean="0"/>
              <a:t>mâu</a:t>
            </a:r>
            <a:r>
              <a:rPr lang="en-US" dirty="0" smtClean="0"/>
              <a:t> </a:t>
            </a:r>
            <a:r>
              <a:rPr lang="en-US" dirty="0" err="1" smtClean="0"/>
              <a:t>thuẫn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kế</a:t>
            </a:r>
            <a:r>
              <a:rPr lang="en-US" dirty="0" smtClean="0"/>
              <a:t> </a:t>
            </a:r>
            <a:r>
              <a:rPr lang="en-US" dirty="0" err="1" smtClean="0"/>
              <a:t>hoạch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tăng</a:t>
            </a:r>
            <a:r>
              <a:rPr lang="en-US" dirty="0" smtClean="0"/>
              <a:t> </a:t>
            </a:r>
            <a:r>
              <a:rPr lang="en-US" dirty="0" err="1" smtClean="0"/>
              <a:t>vốn</a:t>
            </a:r>
            <a:r>
              <a:rPr lang="en-US" dirty="0" smtClean="0"/>
              <a:t> </a:t>
            </a:r>
            <a:r>
              <a:rPr lang="en-US" dirty="0" err="1" smtClean="0"/>
              <a:t>tổ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Thu </a:t>
            </a:r>
            <a:r>
              <a:rPr lang="en-US" dirty="0" err="1" smtClean="0"/>
              <a:t>hoạch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đầu</a:t>
            </a:r>
            <a:r>
              <a:rPr lang="en-US" dirty="0" smtClean="0"/>
              <a:t> t</a:t>
            </a:r>
            <a:r>
              <a:rPr lang="vi-VN" dirty="0" smtClean="0"/>
              <a:t>ư</a:t>
            </a:r>
            <a:endParaRPr lang="en-US" dirty="0" smtClean="0"/>
          </a:p>
          <a:p>
            <a:pPr lvl="1"/>
            <a:r>
              <a:rPr lang="en-US" dirty="0" err="1" smtClean="0"/>
              <a:t>Tích</a:t>
            </a:r>
            <a:r>
              <a:rPr lang="en-US" dirty="0" smtClean="0"/>
              <a:t> </a:t>
            </a:r>
            <a:r>
              <a:rPr lang="en-US" dirty="0" err="1" smtClean="0"/>
              <a:t>luỹ</a:t>
            </a:r>
            <a:r>
              <a:rPr lang="en-US" dirty="0" smtClean="0"/>
              <a:t> </a:t>
            </a:r>
            <a:r>
              <a:rPr lang="en-US" dirty="0" err="1" smtClean="0"/>
              <a:t>kinh</a:t>
            </a:r>
            <a:r>
              <a:rPr lang="en-US" dirty="0" smtClean="0"/>
              <a:t> </a:t>
            </a:r>
            <a:r>
              <a:rPr lang="en-US" dirty="0" err="1" smtClean="0"/>
              <a:t>nghiệm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tái</a:t>
            </a:r>
            <a:r>
              <a:rPr lang="en-US" dirty="0" smtClean="0"/>
              <a:t> </a:t>
            </a:r>
            <a:r>
              <a:rPr lang="en-US" dirty="0" err="1" smtClean="0"/>
              <a:t>lập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77089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002060"/>
                </a:solidFill>
              </a:rPr>
              <a:t>Kết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luận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Tổ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 </a:t>
            </a:r>
            <a:r>
              <a:rPr lang="en-US" dirty="0" err="1" smtClean="0"/>
              <a:t>hiệu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yếu</a:t>
            </a:r>
            <a:r>
              <a:rPr lang="en-US" dirty="0" smtClean="0"/>
              <a:t> </a:t>
            </a:r>
            <a:r>
              <a:rPr lang="en-US" dirty="0" err="1" smtClean="0"/>
              <a:t>kém</a:t>
            </a:r>
            <a:r>
              <a:rPr lang="en-US" dirty="0" smtClean="0"/>
              <a:t> </a:t>
            </a:r>
            <a:r>
              <a:rPr lang="en-US" dirty="0" err="1" smtClean="0"/>
              <a:t>cá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trở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quan</a:t>
            </a:r>
            <a:r>
              <a:rPr lang="en-US" dirty="0" smtClean="0"/>
              <a:t> </a:t>
            </a:r>
            <a:r>
              <a:rPr lang="en-US" dirty="0" err="1" smtClean="0"/>
              <a:t>trọng</a:t>
            </a:r>
            <a:endParaRPr lang="en-US" dirty="0" smtClean="0"/>
          </a:p>
          <a:p>
            <a:pPr lvl="1"/>
            <a:r>
              <a:rPr lang="en-US" dirty="0" err="1" smtClean="0"/>
              <a:t>Duy</a:t>
            </a:r>
            <a:r>
              <a:rPr lang="en-US" dirty="0" smtClean="0"/>
              <a:t> </a:t>
            </a:r>
            <a:r>
              <a:rPr lang="en-US" dirty="0" err="1" smtClean="0"/>
              <a:t>trì</a:t>
            </a:r>
            <a:r>
              <a:rPr lang="en-US" dirty="0" smtClean="0"/>
              <a:t> </a:t>
            </a:r>
            <a:r>
              <a:rPr lang="en-US" dirty="0" err="1" smtClean="0"/>
              <a:t>tính</a:t>
            </a:r>
            <a:r>
              <a:rPr lang="en-US" dirty="0" smtClean="0"/>
              <a:t> </a:t>
            </a:r>
            <a:r>
              <a:rPr lang="en-US" dirty="0" err="1" smtClean="0"/>
              <a:t>liên</a:t>
            </a:r>
            <a:r>
              <a:rPr lang="en-US" dirty="0" smtClean="0"/>
              <a:t> </a:t>
            </a:r>
            <a:r>
              <a:rPr lang="en-US" dirty="0" err="1" smtClean="0"/>
              <a:t>tục</a:t>
            </a:r>
            <a:r>
              <a:rPr lang="en-US" dirty="0" smtClean="0"/>
              <a:t> </a:t>
            </a:r>
            <a:r>
              <a:rPr lang="en-US" dirty="0" err="1" smtClean="0"/>
              <a:t>dù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thay</a:t>
            </a:r>
            <a:r>
              <a:rPr lang="en-US" dirty="0" smtClean="0"/>
              <a:t> </a:t>
            </a:r>
            <a:r>
              <a:rPr lang="en-US" dirty="0" err="1" smtClean="0"/>
              <a:t>đổi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sự</a:t>
            </a:r>
            <a:endParaRPr lang="en-US" dirty="0" smtClean="0"/>
          </a:p>
          <a:p>
            <a:pPr lvl="1"/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quy</a:t>
            </a:r>
            <a:r>
              <a:rPr lang="en-US" dirty="0" smtClean="0"/>
              <a:t> </a:t>
            </a:r>
            <a:r>
              <a:rPr lang="en-US" dirty="0" err="1" smtClean="0"/>
              <a:t>củ</a:t>
            </a:r>
            <a:r>
              <a:rPr lang="en-US" dirty="0" smtClean="0"/>
              <a:t> </a:t>
            </a:r>
            <a:r>
              <a:rPr lang="en-US" dirty="0" err="1" smtClean="0"/>
              <a:t>tiến</a:t>
            </a:r>
            <a:r>
              <a:rPr lang="en-US" dirty="0" smtClean="0"/>
              <a:t> </a:t>
            </a:r>
            <a:r>
              <a:rPr lang="en-US" dirty="0" err="1" smtClean="0"/>
              <a:t>lên</a:t>
            </a:r>
            <a:r>
              <a:rPr lang="en-US" dirty="0" smtClean="0"/>
              <a:t> </a:t>
            </a:r>
            <a:r>
              <a:rPr lang="en-US" dirty="0" err="1" smtClean="0"/>
              <a:t>quy</a:t>
            </a:r>
            <a:r>
              <a:rPr lang="en-US" dirty="0" smtClean="0"/>
              <a:t> </a:t>
            </a:r>
            <a:r>
              <a:rPr lang="en-US" dirty="0" err="1" smtClean="0"/>
              <a:t>mô</a:t>
            </a:r>
            <a:r>
              <a:rPr lang="en-US" dirty="0" smtClean="0"/>
              <a:t> (</a:t>
            </a:r>
            <a:r>
              <a:rPr lang="en-US" dirty="0" err="1" smtClean="0"/>
              <a:t>rập</a:t>
            </a:r>
            <a:r>
              <a:rPr lang="en-US" dirty="0" smtClean="0"/>
              <a:t> </a:t>
            </a:r>
            <a:r>
              <a:rPr lang="en-US" dirty="0" err="1" smtClean="0"/>
              <a:t>khuôn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Tr</a:t>
            </a:r>
            <a:r>
              <a:rPr lang="vi-VN" dirty="0" smtClean="0"/>
              <a:t>ườ</a:t>
            </a:r>
            <a:r>
              <a:rPr lang="en-US" dirty="0" smtClean="0"/>
              <a:t>ng </a:t>
            </a:r>
            <a:r>
              <a:rPr lang="en-US" dirty="0" err="1" smtClean="0"/>
              <a:t>tồn</a:t>
            </a:r>
            <a:r>
              <a:rPr lang="en-US" dirty="0" smtClean="0"/>
              <a:t> </a:t>
            </a:r>
            <a:r>
              <a:rPr lang="en-US" dirty="0" err="1" smtClean="0"/>
              <a:t>nhờ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chế</a:t>
            </a:r>
            <a:r>
              <a:rPr lang="en-US" dirty="0" smtClean="0"/>
              <a:t> </a:t>
            </a:r>
            <a:r>
              <a:rPr lang="en-US" dirty="0" err="1" smtClean="0"/>
              <a:t>hoá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76988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304</Words>
  <Application>Microsoft Office PowerPoint</Application>
  <PresentationFormat>Custom</PresentationFormat>
  <Paragraphs>50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Vốn Tổ Chức</vt:lpstr>
      <vt:lpstr>Đặc tính của nguồn lực tổ chức</vt:lpstr>
      <vt:lpstr>Vốn tổ chức</vt:lpstr>
      <vt:lpstr>Để tăng vốn tổ chức</vt:lpstr>
      <vt:lpstr>Để tăng vốn tổ chức</vt:lpstr>
      <vt:lpstr>Kết luận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Vốn Tổ Chức</dc:title>
  <dc:creator>thangphuong</dc:creator>
  <cp:lastModifiedBy>Thang D. Nguyen</cp:lastModifiedBy>
  <cp:revision>11</cp:revision>
  <dcterms:created xsi:type="dcterms:W3CDTF">2015-09-21T23:29:57Z</dcterms:created>
  <dcterms:modified xsi:type="dcterms:W3CDTF">2016-08-29T20:15:08Z</dcterms:modified>
</cp:coreProperties>
</file>