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9F1E2-4DD1-42B8-BB86-217D8C229625}" type="datetimeFigureOut">
              <a:rPr lang="en-US" smtClean="0"/>
              <a:t>9/12/2016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DA0D4-E7F2-4FAE-B905-BF3AFA63B435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9F1E2-4DD1-42B8-BB86-217D8C229625}" type="datetimeFigureOut">
              <a:rPr lang="en-US" smtClean="0"/>
              <a:t>9/12/2016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DA0D4-E7F2-4FAE-B905-BF3AFA63B4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9F1E2-4DD1-42B8-BB86-217D8C229625}" type="datetimeFigureOut">
              <a:rPr lang="en-US" smtClean="0"/>
              <a:t>9/12/2016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DA0D4-E7F2-4FAE-B905-BF3AFA63B4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9F1E2-4DD1-42B8-BB86-217D8C229625}" type="datetimeFigureOut">
              <a:rPr lang="en-US" smtClean="0"/>
              <a:t>9/12/2016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DA0D4-E7F2-4FAE-B905-BF3AFA63B4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9F1E2-4DD1-42B8-BB86-217D8C229625}" type="datetimeFigureOut">
              <a:rPr lang="en-US" smtClean="0"/>
              <a:t>9/12/2016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DA0D4-E7F2-4FAE-B905-BF3AFA63B435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9F1E2-4DD1-42B8-BB86-217D8C229625}" type="datetimeFigureOut">
              <a:rPr lang="en-US" smtClean="0"/>
              <a:t>9/12/2016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DA0D4-E7F2-4FAE-B905-BF3AFA63B4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9F1E2-4DD1-42B8-BB86-217D8C229625}" type="datetimeFigureOut">
              <a:rPr lang="en-US" smtClean="0"/>
              <a:t>9/12/2016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DA0D4-E7F2-4FAE-B905-BF3AFA63B435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9F1E2-4DD1-42B8-BB86-217D8C229625}" type="datetimeFigureOut">
              <a:rPr lang="en-US" smtClean="0"/>
              <a:t>9/12/2016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DA0D4-E7F2-4FAE-B905-BF3AFA63B4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9F1E2-4DD1-42B8-BB86-217D8C229625}" type="datetimeFigureOut">
              <a:rPr lang="en-US" smtClean="0"/>
              <a:t>9/12/2016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DA0D4-E7F2-4FAE-B905-BF3AFA63B4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9F1E2-4DD1-42B8-BB86-217D8C229625}" type="datetimeFigureOut">
              <a:rPr lang="en-US" smtClean="0"/>
              <a:t>9/12/2016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DA0D4-E7F2-4FAE-B905-BF3AFA63B435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9F1E2-4DD1-42B8-BB86-217D8C229625}" type="datetimeFigureOut">
              <a:rPr lang="en-US" smtClean="0"/>
              <a:t>9/12/2016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DA0D4-E7F2-4FAE-B905-BF3AFA63B4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5F59F1E2-4DD1-42B8-BB86-217D8C229625}" type="datetimeFigureOut">
              <a:rPr lang="en-US" smtClean="0"/>
              <a:t>9/12/2016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9F1DA0D4-E7F2-4FAE-B905-BF3AFA63B43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chemeClr val="tx2"/>
                </a:solidFill>
              </a:rPr>
              <a:t>Hợp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Tác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và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Liên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Kết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C00000"/>
                </a:solidFill>
              </a:rPr>
              <a:t>Nguyễn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Đình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Thắng</a:t>
            </a:r>
            <a:endParaRPr 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88157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Nhu</a:t>
            </a:r>
            <a:r>
              <a:rPr lang="en-US" dirty="0" smtClean="0"/>
              <a:t> </a:t>
            </a:r>
            <a:r>
              <a:rPr lang="en-US" dirty="0" err="1" smtClean="0"/>
              <a:t>cầu</a:t>
            </a:r>
            <a:r>
              <a:rPr lang="en-US" dirty="0" smtClean="0"/>
              <a:t> </a:t>
            </a:r>
            <a:r>
              <a:rPr lang="en-US" dirty="0" err="1" smtClean="0"/>
              <a:t>hợp</a:t>
            </a:r>
            <a:r>
              <a:rPr lang="en-US" dirty="0" smtClean="0"/>
              <a:t> </a:t>
            </a:r>
            <a:r>
              <a:rPr lang="en-US" dirty="0" err="1" smtClean="0"/>
              <a:t>tác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liên</a:t>
            </a:r>
            <a:r>
              <a:rPr lang="en-US" dirty="0" smtClean="0"/>
              <a:t> </a:t>
            </a:r>
            <a:r>
              <a:rPr lang="en-US" dirty="0" err="1" smtClean="0"/>
              <a:t>kết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Tại</a:t>
            </a:r>
            <a:r>
              <a:rPr lang="en-US" dirty="0" smtClean="0"/>
              <a:t> </a:t>
            </a:r>
            <a:r>
              <a:rPr lang="en-US" dirty="0" err="1" smtClean="0"/>
              <a:t>sao</a:t>
            </a:r>
            <a:r>
              <a:rPr lang="en-US" dirty="0" smtClean="0"/>
              <a:t> </a:t>
            </a:r>
            <a:r>
              <a:rPr lang="en-US" dirty="0" err="1" smtClean="0"/>
              <a:t>hợp</a:t>
            </a:r>
            <a:r>
              <a:rPr lang="en-US" dirty="0" smtClean="0"/>
              <a:t> </a:t>
            </a:r>
            <a:r>
              <a:rPr lang="en-US" dirty="0" err="1" smtClean="0"/>
              <a:t>tác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liên</a:t>
            </a:r>
            <a:r>
              <a:rPr lang="en-US" dirty="0" smtClean="0"/>
              <a:t> </a:t>
            </a:r>
            <a:r>
              <a:rPr lang="en-US" dirty="0" err="1" smtClean="0"/>
              <a:t>kết</a:t>
            </a:r>
            <a:r>
              <a:rPr lang="en-US" dirty="0" smtClean="0"/>
              <a:t>?</a:t>
            </a:r>
            <a:endParaRPr lang="en-US" dirty="0"/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Tăng</a:t>
            </a:r>
            <a:r>
              <a:rPr lang="en-US" dirty="0" smtClean="0"/>
              <a:t> </a:t>
            </a:r>
            <a:r>
              <a:rPr lang="en-US" dirty="0" err="1" smtClean="0"/>
              <a:t>triển</a:t>
            </a:r>
            <a:r>
              <a:rPr lang="en-US" dirty="0" smtClean="0"/>
              <a:t> </a:t>
            </a:r>
            <a:r>
              <a:rPr lang="en-US" dirty="0" err="1" smtClean="0"/>
              <a:t>vọng</a:t>
            </a:r>
            <a:r>
              <a:rPr lang="en-US" dirty="0" smtClean="0"/>
              <a:t> </a:t>
            </a:r>
            <a:r>
              <a:rPr lang="en-US" dirty="0" err="1" smtClean="0"/>
              <a:t>đạt</a:t>
            </a:r>
            <a:r>
              <a:rPr lang="en-US" dirty="0" smtClean="0"/>
              <a:t> </a:t>
            </a:r>
            <a:r>
              <a:rPr lang="en-US" dirty="0" err="1" smtClean="0"/>
              <a:t>mục</a:t>
            </a:r>
            <a:r>
              <a:rPr lang="en-US" dirty="0" smtClean="0"/>
              <a:t> </a:t>
            </a:r>
            <a:r>
              <a:rPr lang="en-US" dirty="0" err="1" smtClean="0"/>
              <a:t>tiêu</a:t>
            </a:r>
            <a:endParaRPr lang="en-US" dirty="0" smtClean="0"/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Tăng</a:t>
            </a:r>
            <a:r>
              <a:rPr lang="en-US" dirty="0" smtClean="0"/>
              <a:t> </a:t>
            </a:r>
            <a:r>
              <a:rPr lang="en-US" dirty="0" err="1" smtClean="0"/>
              <a:t>hiệu</a:t>
            </a:r>
            <a:r>
              <a:rPr lang="en-US" dirty="0" smtClean="0"/>
              <a:t> </a:t>
            </a:r>
            <a:r>
              <a:rPr lang="en-US" dirty="0" err="1" smtClean="0"/>
              <a:t>năng</a:t>
            </a:r>
            <a:endParaRPr lang="en-US" dirty="0" smtClean="0"/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Rút</a:t>
            </a:r>
            <a:r>
              <a:rPr lang="en-US" dirty="0" smtClean="0"/>
              <a:t> </a:t>
            </a:r>
            <a:r>
              <a:rPr lang="en-US" dirty="0" err="1" smtClean="0"/>
              <a:t>ngắn</a:t>
            </a:r>
            <a:r>
              <a:rPr lang="en-US" dirty="0" smtClean="0"/>
              <a:t> </a:t>
            </a:r>
            <a:r>
              <a:rPr lang="en-US" dirty="0" err="1" smtClean="0"/>
              <a:t>thời</a:t>
            </a:r>
            <a:r>
              <a:rPr lang="en-US" dirty="0" smtClean="0"/>
              <a:t> </a:t>
            </a:r>
            <a:r>
              <a:rPr lang="en-US" dirty="0" err="1" smtClean="0"/>
              <a:t>gian</a:t>
            </a:r>
            <a:endParaRPr lang="en-US" dirty="0" smtClean="0"/>
          </a:p>
          <a:p>
            <a:pPr lvl="1">
              <a:buFont typeface="Courier New" pitchFamily="49" charset="0"/>
              <a:buChar char="o"/>
            </a:pPr>
            <a:endParaRPr lang="en-US" dirty="0"/>
          </a:p>
          <a:p>
            <a:r>
              <a:rPr lang="en-US" dirty="0" err="1" smtClean="0"/>
              <a:t>Bằng</a:t>
            </a:r>
            <a:r>
              <a:rPr lang="en-US" dirty="0" smtClean="0"/>
              <a:t> </a:t>
            </a:r>
            <a:r>
              <a:rPr lang="en-US" dirty="0" err="1" smtClean="0"/>
              <a:t>cách</a:t>
            </a:r>
            <a:r>
              <a:rPr lang="en-US" dirty="0" smtClean="0"/>
              <a:t>: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Tăng</a:t>
            </a:r>
            <a:r>
              <a:rPr lang="en-US" dirty="0" smtClean="0"/>
              <a:t> </a:t>
            </a:r>
            <a:r>
              <a:rPr lang="en-US" dirty="0" err="1" smtClean="0"/>
              <a:t>nguồn</a:t>
            </a:r>
            <a:r>
              <a:rPr lang="en-US" dirty="0" smtClean="0"/>
              <a:t> </a:t>
            </a:r>
            <a:r>
              <a:rPr lang="en-US" dirty="0" err="1" smtClean="0"/>
              <a:t>lực</a:t>
            </a:r>
            <a:endParaRPr lang="en-US" dirty="0" smtClean="0"/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Tăng</a:t>
            </a:r>
            <a:r>
              <a:rPr lang="en-US" dirty="0" smtClean="0"/>
              <a:t> </a:t>
            </a:r>
            <a:r>
              <a:rPr lang="en-US" dirty="0" err="1" smtClean="0"/>
              <a:t>khả</a:t>
            </a:r>
            <a:r>
              <a:rPr lang="en-US" dirty="0" smtClean="0"/>
              <a:t> </a:t>
            </a:r>
            <a:r>
              <a:rPr lang="en-US" dirty="0" err="1" smtClean="0"/>
              <a:t>năng</a:t>
            </a:r>
            <a:endParaRPr lang="en-US" dirty="0" smtClean="0"/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Chuyên</a:t>
            </a:r>
            <a:r>
              <a:rPr lang="en-US" dirty="0" smtClean="0"/>
              <a:t> </a:t>
            </a:r>
            <a:r>
              <a:rPr lang="en-US" dirty="0" err="1" smtClean="0"/>
              <a:t>môn</a:t>
            </a:r>
            <a:r>
              <a:rPr lang="en-US" dirty="0" smtClean="0"/>
              <a:t> </a:t>
            </a:r>
            <a:r>
              <a:rPr lang="en-US" dirty="0" err="1" smtClean="0"/>
              <a:t>hoá</a:t>
            </a:r>
            <a:endParaRPr lang="en-US" dirty="0" smtClean="0"/>
          </a:p>
          <a:p>
            <a:pPr lvl="1">
              <a:buFont typeface="Courier New" pitchFamily="49" charset="0"/>
              <a:buChar char="o"/>
            </a:pPr>
            <a:endParaRPr lang="en-US" dirty="0" smtClean="0"/>
          </a:p>
          <a:p>
            <a:pPr marL="822960" lvl="3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724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yếu</a:t>
            </a:r>
            <a:r>
              <a:rPr lang="en-US" dirty="0" smtClean="0"/>
              <a:t> </a:t>
            </a:r>
            <a:r>
              <a:rPr lang="en-US" dirty="0" err="1" smtClean="0"/>
              <a:t>tố</a:t>
            </a:r>
            <a:r>
              <a:rPr lang="en-US" dirty="0" smtClean="0"/>
              <a:t> </a:t>
            </a:r>
            <a:r>
              <a:rPr lang="en-US" dirty="0" err="1" smtClean="0"/>
              <a:t>cần</a:t>
            </a:r>
            <a:r>
              <a:rPr lang="en-US" dirty="0" smtClean="0"/>
              <a:t> </a:t>
            </a:r>
            <a:r>
              <a:rPr lang="en-US" dirty="0" err="1" smtClean="0"/>
              <a:t>thiết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Cùng</a:t>
            </a:r>
            <a:r>
              <a:rPr lang="en-US" dirty="0" smtClean="0"/>
              <a:t> </a:t>
            </a:r>
            <a:r>
              <a:rPr lang="en-US" dirty="0" err="1" smtClean="0"/>
              <a:t>mục</a:t>
            </a:r>
            <a:r>
              <a:rPr lang="en-US" dirty="0" smtClean="0"/>
              <a:t> </a:t>
            </a:r>
            <a:r>
              <a:rPr lang="en-US" dirty="0" err="1" smtClean="0"/>
              <a:t>tiêu</a:t>
            </a:r>
            <a:r>
              <a:rPr lang="en-US" dirty="0" smtClean="0"/>
              <a:t> </a:t>
            </a:r>
            <a:r>
              <a:rPr lang="en-US" dirty="0" err="1" smtClean="0"/>
              <a:t>cụ</a:t>
            </a:r>
            <a:r>
              <a:rPr lang="en-US" dirty="0" smtClean="0"/>
              <a:t> </a:t>
            </a:r>
            <a:r>
              <a:rPr lang="en-US" dirty="0" err="1" smtClean="0"/>
              <a:t>thể</a:t>
            </a:r>
            <a:endParaRPr lang="en-US" dirty="0" smtClean="0"/>
          </a:p>
          <a:p>
            <a:r>
              <a:rPr lang="en-US" dirty="0" err="1" smtClean="0"/>
              <a:t>Phân</a:t>
            </a:r>
            <a:r>
              <a:rPr lang="en-US" dirty="0" smtClean="0"/>
              <a:t> </a:t>
            </a:r>
            <a:r>
              <a:rPr lang="en-US" dirty="0" err="1" smtClean="0"/>
              <a:t>bổ</a:t>
            </a:r>
            <a:r>
              <a:rPr lang="en-US" dirty="0" smtClean="0"/>
              <a:t> </a:t>
            </a:r>
            <a:r>
              <a:rPr lang="en-US" dirty="0" err="1" smtClean="0"/>
              <a:t>chức</a:t>
            </a:r>
            <a:r>
              <a:rPr lang="en-US" dirty="0" smtClean="0"/>
              <a:t> </a:t>
            </a:r>
            <a:r>
              <a:rPr lang="en-US" dirty="0" err="1" smtClean="0"/>
              <a:t>năng</a:t>
            </a:r>
            <a:r>
              <a:rPr lang="en-US" dirty="0" smtClean="0"/>
              <a:t> </a:t>
            </a:r>
            <a:r>
              <a:rPr lang="en-US" dirty="0" err="1" smtClean="0"/>
              <a:t>rõ</a:t>
            </a:r>
            <a:r>
              <a:rPr lang="en-US" dirty="0" smtClean="0"/>
              <a:t> </a:t>
            </a:r>
            <a:r>
              <a:rPr lang="en-US" dirty="0" err="1" smtClean="0"/>
              <a:t>rệt</a:t>
            </a:r>
            <a:endParaRPr lang="en-US" dirty="0" smtClean="0"/>
          </a:p>
          <a:p>
            <a:r>
              <a:rPr lang="en-US" dirty="0" err="1" smtClean="0"/>
              <a:t>Sở</a:t>
            </a:r>
            <a:r>
              <a:rPr lang="en-US" dirty="0" smtClean="0"/>
              <a:t> </a:t>
            </a:r>
            <a:r>
              <a:rPr lang="en-US" dirty="0" err="1" smtClean="0"/>
              <a:t>trưởng</a:t>
            </a:r>
            <a:r>
              <a:rPr lang="en-US" dirty="0" smtClean="0"/>
              <a:t> </a:t>
            </a:r>
            <a:r>
              <a:rPr lang="en-US" dirty="0" err="1" smtClean="0"/>
              <a:t>bổ</a:t>
            </a:r>
            <a:r>
              <a:rPr lang="en-US" dirty="0" smtClean="0"/>
              <a:t> </a:t>
            </a:r>
            <a:r>
              <a:rPr lang="en-US" dirty="0" err="1" smtClean="0"/>
              <a:t>trợ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bao</a:t>
            </a:r>
            <a:r>
              <a:rPr lang="en-US" dirty="0" smtClean="0"/>
              <a:t> </a:t>
            </a:r>
            <a:r>
              <a:rPr lang="en-US" dirty="0" err="1" smtClean="0"/>
              <a:t>quát</a:t>
            </a:r>
            <a:endParaRPr lang="en-US" dirty="0" smtClean="0"/>
          </a:p>
          <a:p>
            <a:r>
              <a:rPr lang="en-US" dirty="0" err="1" smtClean="0"/>
              <a:t>Tinh</a:t>
            </a:r>
            <a:r>
              <a:rPr lang="en-US" dirty="0" smtClean="0"/>
              <a:t> </a:t>
            </a:r>
            <a:r>
              <a:rPr lang="en-US" dirty="0" err="1" smtClean="0"/>
              <a:t>thần</a:t>
            </a:r>
            <a:r>
              <a:rPr lang="en-US" dirty="0" smtClean="0"/>
              <a:t> </a:t>
            </a:r>
            <a:r>
              <a:rPr lang="en-US" dirty="0" err="1" smtClean="0"/>
              <a:t>trách</a:t>
            </a:r>
            <a:r>
              <a:rPr lang="en-US" dirty="0" smtClean="0"/>
              <a:t> </a:t>
            </a:r>
            <a:r>
              <a:rPr lang="en-US" dirty="0" err="1" smtClean="0"/>
              <a:t>nhiệm</a:t>
            </a:r>
            <a:r>
              <a:rPr lang="en-US" dirty="0" smtClean="0"/>
              <a:t> </a:t>
            </a:r>
            <a:r>
              <a:rPr lang="en-US" dirty="0" err="1" smtClean="0"/>
              <a:t>khi</a:t>
            </a:r>
            <a:r>
              <a:rPr lang="en-US" dirty="0" smtClean="0"/>
              <a:t> </a:t>
            </a:r>
            <a:r>
              <a:rPr lang="en-US" dirty="0" err="1" smtClean="0"/>
              <a:t>giao</a:t>
            </a:r>
            <a:r>
              <a:rPr lang="en-US" dirty="0" smtClean="0"/>
              <a:t> </a:t>
            </a:r>
            <a:r>
              <a:rPr lang="en-US" dirty="0" err="1" smtClean="0"/>
              <a:t>ước</a:t>
            </a:r>
            <a:endParaRPr lang="en-US" dirty="0" smtClean="0"/>
          </a:p>
          <a:p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phối</a:t>
            </a:r>
            <a:r>
              <a:rPr lang="en-US" dirty="0" smtClean="0"/>
              <a:t> </a:t>
            </a:r>
            <a:r>
              <a:rPr lang="en-US" dirty="0" err="1" smtClean="0"/>
              <a:t>hợp</a:t>
            </a:r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Ví</a:t>
            </a:r>
            <a:r>
              <a:rPr lang="en-US" dirty="0" smtClean="0"/>
              <a:t> </a:t>
            </a:r>
            <a:r>
              <a:rPr lang="en-US" dirty="0" err="1" smtClean="0"/>
              <a:t>dụ</a:t>
            </a:r>
            <a:r>
              <a:rPr lang="en-US" dirty="0" smtClean="0"/>
              <a:t>: </a:t>
            </a:r>
            <a:r>
              <a:rPr lang="en-US" dirty="0" err="1"/>
              <a:t>Đ</a:t>
            </a:r>
            <a:r>
              <a:rPr lang="en-US" dirty="0" err="1" smtClean="0"/>
              <a:t>ội</a:t>
            </a:r>
            <a:r>
              <a:rPr lang="en-US" dirty="0" smtClean="0"/>
              <a:t> </a:t>
            </a:r>
            <a:r>
              <a:rPr lang="en-US" dirty="0" err="1" smtClean="0"/>
              <a:t>banh</a:t>
            </a:r>
            <a:endParaRPr lang="en-US" dirty="0" smtClean="0"/>
          </a:p>
          <a:p>
            <a:pPr lvl="1"/>
            <a:r>
              <a:rPr lang="en-US" dirty="0" err="1" smtClean="0"/>
              <a:t>Mục</a:t>
            </a:r>
            <a:r>
              <a:rPr lang="en-US" dirty="0" smtClean="0"/>
              <a:t> </a:t>
            </a:r>
            <a:r>
              <a:rPr lang="en-US" dirty="0" err="1" smtClean="0"/>
              <a:t>tiêu</a:t>
            </a:r>
            <a:r>
              <a:rPr lang="en-US" dirty="0" smtClean="0"/>
              <a:t>: </a:t>
            </a:r>
            <a:r>
              <a:rPr lang="en-US" dirty="0" err="1" smtClean="0"/>
              <a:t>đưa</a:t>
            </a:r>
            <a:r>
              <a:rPr lang="en-US" dirty="0" smtClean="0"/>
              <a:t> </a:t>
            </a:r>
            <a:r>
              <a:rPr lang="en-US" dirty="0" err="1" smtClean="0"/>
              <a:t>banh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gôn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đối</a:t>
            </a:r>
            <a:r>
              <a:rPr lang="en-US" dirty="0" smtClean="0"/>
              <a:t> </a:t>
            </a:r>
            <a:r>
              <a:rPr lang="en-US" dirty="0" err="1" smtClean="0"/>
              <a:t>phương</a:t>
            </a:r>
            <a:endParaRPr lang="en-US" dirty="0" smtClean="0"/>
          </a:p>
          <a:p>
            <a:pPr lvl="1"/>
            <a:r>
              <a:rPr lang="en-US" dirty="0" err="1" smtClean="0"/>
              <a:t>Chức</a:t>
            </a:r>
            <a:r>
              <a:rPr lang="en-US" dirty="0" smtClean="0"/>
              <a:t> </a:t>
            </a:r>
            <a:r>
              <a:rPr lang="en-US" dirty="0" err="1" smtClean="0"/>
              <a:t>năng</a:t>
            </a:r>
            <a:r>
              <a:rPr lang="en-US" dirty="0" smtClean="0"/>
              <a:t>: </a:t>
            </a:r>
            <a:r>
              <a:rPr lang="en-US" dirty="0" err="1" smtClean="0"/>
              <a:t>tiền</a:t>
            </a:r>
            <a:r>
              <a:rPr lang="en-US" dirty="0" smtClean="0"/>
              <a:t> </a:t>
            </a:r>
            <a:r>
              <a:rPr lang="en-US" dirty="0" err="1" smtClean="0"/>
              <a:t>đạo</a:t>
            </a:r>
            <a:r>
              <a:rPr lang="en-US" dirty="0" smtClean="0"/>
              <a:t>, </a:t>
            </a:r>
            <a:r>
              <a:rPr lang="en-US" dirty="0" err="1" smtClean="0"/>
              <a:t>tiền</a:t>
            </a:r>
            <a:r>
              <a:rPr lang="en-US" dirty="0" smtClean="0"/>
              <a:t> </a:t>
            </a:r>
            <a:r>
              <a:rPr lang="en-US" dirty="0" err="1" smtClean="0"/>
              <a:t>vệ</a:t>
            </a:r>
            <a:r>
              <a:rPr lang="en-US" dirty="0" smtClean="0"/>
              <a:t>, </a:t>
            </a:r>
            <a:r>
              <a:rPr lang="en-US" dirty="0" err="1" smtClean="0"/>
              <a:t>trung</a:t>
            </a:r>
            <a:r>
              <a:rPr lang="en-US" dirty="0" smtClean="0"/>
              <a:t> </a:t>
            </a:r>
            <a:r>
              <a:rPr lang="en-US" dirty="0" err="1" smtClean="0"/>
              <a:t>vệ</a:t>
            </a:r>
            <a:r>
              <a:rPr lang="en-US" dirty="0" smtClean="0"/>
              <a:t>, </a:t>
            </a:r>
            <a:r>
              <a:rPr lang="en-US" dirty="0" err="1" smtClean="0"/>
              <a:t>hậu</a:t>
            </a:r>
            <a:r>
              <a:rPr lang="en-US" dirty="0" smtClean="0"/>
              <a:t> </a:t>
            </a:r>
            <a:r>
              <a:rPr lang="en-US" dirty="0" err="1" smtClean="0"/>
              <a:t>vệ</a:t>
            </a:r>
            <a:r>
              <a:rPr lang="en-US" dirty="0" smtClean="0"/>
              <a:t>, </a:t>
            </a:r>
            <a:r>
              <a:rPr lang="en-US" dirty="0" err="1" smtClean="0"/>
              <a:t>thủ</a:t>
            </a:r>
            <a:r>
              <a:rPr lang="en-US" dirty="0" smtClean="0"/>
              <a:t> </a:t>
            </a:r>
            <a:r>
              <a:rPr lang="en-US" dirty="0" err="1" smtClean="0"/>
              <a:t>môn</a:t>
            </a:r>
            <a:endParaRPr lang="en-US" dirty="0" smtClean="0"/>
          </a:p>
          <a:p>
            <a:pPr lvl="1"/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cầu</a:t>
            </a:r>
            <a:r>
              <a:rPr lang="en-US" dirty="0" smtClean="0"/>
              <a:t> </a:t>
            </a:r>
            <a:r>
              <a:rPr lang="en-US" dirty="0" err="1" smtClean="0"/>
              <a:t>thủ</a:t>
            </a:r>
            <a:r>
              <a:rPr lang="en-US" dirty="0" smtClean="0"/>
              <a:t> </a:t>
            </a:r>
            <a:r>
              <a:rPr lang="en-US" dirty="0" err="1" smtClean="0"/>
              <a:t>phải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sở</a:t>
            </a:r>
            <a:r>
              <a:rPr lang="en-US" dirty="0" smtClean="0"/>
              <a:t> </a:t>
            </a:r>
            <a:r>
              <a:rPr lang="en-US" dirty="0" err="1" smtClean="0"/>
              <a:t>trường</a:t>
            </a:r>
            <a:r>
              <a:rPr lang="en-US" dirty="0" smtClean="0"/>
              <a:t> </a:t>
            </a:r>
            <a:r>
              <a:rPr lang="en-US" dirty="0" err="1" smtClean="0"/>
              <a:t>phù</a:t>
            </a:r>
            <a:r>
              <a:rPr lang="en-US" dirty="0" smtClean="0"/>
              <a:t> </a:t>
            </a:r>
            <a:r>
              <a:rPr lang="en-US" dirty="0" err="1" smtClean="0"/>
              <a:t>hợp</a:t>
            </a:r>
            <a:r>
              <a:rPr lang="en-US" dirty="0" smtClean="0"/>
              <a:t> </a:t>
            </a:r>
            <a:r>
              <a:rPr lang="en-US" dirty="0" err="1" smtClean="0"/>
              <a:t>với</a:t>
            </a:r>
            <a:r>
              <a:rPr lang="en-US" dirty="0" smtClean="0"/>
              <a:t> </a:t>
            </a:r>
            <a:r>
              <a:rPr lang="en-US" dirty="0" err="1" smtClean="0"/>
              <a:t>chức</a:t>
            </a:r>
            <a:r>
              <a:rPr lang="en-US" dirty="0" smtClean="0"/>
              <a:t> </a:t>
            </a:r>
            <a:r>
              <a:rPr lang="en-US" dirty="0" err="1" smtClean="0"/>
              <a:t>năng</a:t>
            </a:r>
            <a:endParaRPr lang="en-US" dirty="0" smtClean="0"/>
          </a:p>
          <a:p>
            <a:pPr lvl="1"/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cầu</a:t>
            </a:r>
            <a:r>
              <a:rPr lang="en-US" dirty="0" smtClean="0"/>
              <a:t> </a:t>
            </a:r>
            <a:r>
              <a:rPr lang="en-US" dirty="0" err="1" smtClean="0"/>
              <a:t>thủ</a:t>
            </a:r>
            <a:r>
              <a:rPr lang="en-US" dirty="0" smtClean="0"/>
              <a:t> </a:t>
            </a:r>
            <a:r>
              <a:rPr lang="en-US" dirty="0" err="1" smtClean="0"/>
              <a:t>phải</a:t>
            </a:r>
            <a:r>
              <a:rPr lang="en-US" dirty="0" smtClean="0"/>
              <a:t> </a:t>
            </a:r>
            <a:r>
              <a:rPr lang="en-US" dirty="0" err="1" smtClean="0"/>
              <a:t>làm</a:t>
            </a:r>
            <a:r>
              <a:rPr lang="en-US" dirty="0" smtClean="0"/>
              <a:t> </a:t>
            </a:r>
            <a:r>
              <a:rPr lang="en-US" dirty="0" err="1" smtClean="0"/>
              <a:t>tốt</a:t>
            </a:r>
            <a:r>
              <a:rPr lang="en-US" dirty="0" smtClean="0"/>
              <a:t> </a:t>
            </a:r>
            <a:r>
              <a:rPr lang="en-US" dirty="0" err="1" smtClean="0"/>
              <a:t>nhất</a:t>
            </a:r>
            <a:r>
              <a:rPr lang="en-US" dirty="0" smtClean="0"/>
              <a:t> </a:t>
            </a:r>
            <a:r>
              <a:rPr lang="en-US" dirty="0" err="1" smtClean="0"/>
              <a:t>chức</a:t>
            </a:r>
            <a:r>
              <a:rPr lang="en-US" dirty="0" smtClean="0"/>
              <a:t> </a:t>
            </a:r>
            <a:r>
              <a:rPr lang="en-US" dirty="0" err="1" smtClean="0"/>
              <a:t>năng</a:t>
            </a:r>
            <a:r>
              <a:rPr lang="en-US" dirty="0" smtClean="0"/>
              <a:t> </a:t>
            </a:r>
            <a:r>
              <a:rPr lang="en-US" dirty="0" err="1" smtClean="0"/>
              <a:t>được</a:t>
            </a:r>
            <a:r>
              <a:rPr lang="en-US" dirty="0" smtClean="0"/>
              <a:t> </a:t>
            </a:r>
            <a:r>
              <a:rPr lang="en-US" dirty="0" err="1" smtClean="0"/>
              <a:t>giao</a:t>
            </a:r>
            <a:r>
              <a:rPr lang="en-US" dirty="0" smtClean="0"/>
              <a:t> </a:t>
            </a:r>
            <a:r>
              <a:rPr lang="en-US" dirty="0" err="1" smtClean="0"/>
              <a:t>phó</a:t>
            </a:r>
            <a:endParaRPr lang="en-US" dirty="0" smtClean="0"/>
          </a:p>
          <a:p>
            <a:pPr lvl="1"/>
            <a:r>
              <a:rPr lang="en-US" dirty="0" err="1" smtClean="0"/>
              <a:t>Phải</a:t>
            </a:r>
            <a:r>
              <a:rPr lang="en-US" dirty="0" smtClean="0"/>
              <a:t> </a:t>
            </a:r>
            <a:r>
              <a:rPr lang="en-US" dirty="0" err="1" smtClean="0"/>
              <a:t>tập</a:t>
            </a:r>
            <a:r>
              <a:rPr lang="en-US" dirty="0" smtClean="0"/>
              <a:t> </a:t>
            </a:r>
            <a:r>
              <a:rPr lang="en-US" dirty="0" err="1" smtClean="0"/>
              <a:t>dợt</a:t>
            </a:r>
            <a:r>
              <a:rPr lang="en-US" dirty="0" smtClean="0"/>
              <a:t> </a:t>
            </a:r>
            <a:r>
              <a:rPr lang="en-US" dirty="0" err="1" smtClean="0"/>
              <a:t>kỹ</a:t>
            </a:r>
            <a:r>
              <a:rPr lang="en-US" dirty="0" smtClean="0"/>
              <a:t> </a:t>
            </a:r>
            <a:r>
              <a:rPr lang="en-US" dirty="0" err="1" smtClean="0"/>
              <a:t>lưỡng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tuân</a:t>
            </a:r>
            <a:r>
              <a:rPr lang="en-US" dirty="0" smtClean="0"/>
              <a:t> </a:t>
            </a:r>
            <a:r>
              <a:rPr lang="en-US" dirty="0" err="1" smtClean="0"/>
              <a:t>thủ</a:t>
            </a:r>
            <a:r>
              <a:rPr lang="en-US" dirty="0" smtClean="0"/>
              <a:t> </a:t>
            </a:r>
            <a:r>
              <a:rPr lang="en-US" dirty="0" err="1" smtClean="0"/>
              <a:t>người</a:t>
            </a:r>
            <a:r>
              <a:rPr lang="en-US" dirty="0" smtClean="0"/>
              <a:t> </a:t>
            </a:r>
            <a:r>
              <a:rPr lang="en-US" dirty="0" err="1" smtClean="0"/>
              <a:t>quán</a:t>
            </a:r>
            <a:r>
              <a:rPr lang="en-US" dirty="0" smtClean="0"/>
              <a:t> </a:t>
            </a:r>
            <a:r>
              <a:rPr lang="en-US" dirty="0" err="1" smtClean="0"/>
              <a:t>quân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135238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Liên</a:t>
            </a:r>
            <a:r>
              <a:rPr lang="en-US" dirty="0" smtClean="0"/>
              <a:t> </a:t>
            </a:r>
            <a:r>
              <a:rPr lang="en-US" dirty="0" err="1" smtClean="0"/>
              <a:t>kết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Sự</a:t>
            </a:r>
            <a:r>
              <a:rPr lang="en-US" dirty="0" smtClean="0"/>
              <a:t> </a:t>
            </a:r>
            <a:r>
              <a:rPr lang="en-US" dirty="0" err="1" smtClean="0"/>
              <a:t>hợp</a:t>
            </a:r>
            <a:r>
              <a:rPr lang="en-US" dirty="0" smtClean="0"/>
              <a:t> </a:t>
            </a:r>
            <a:r>
              <a:rPr lang="en-US" dirty="0" err="1" smtClean="0"/>
              <a:t>tác</a:t>
            </a:r>
            <a:r>
              <a:rPr lang="en-US" dirty="0" smtClean="0"/>
              <a:t> hay </a:t>
            </a:r>
            <a:r>
              <a:rPr lang="en-US" dirty="0" err="1" smtClean="0"/>
              <a:t>liên</a:t>
            </a:r>
            <a:r>
              <a:rPr lang="en-US" dirty="0" smtClean="0"/>
              <a:t> </a:t>
            </a:r>
            <a:r>
              <a:rPr lang="en-US" dirty="0" err="1" smtClean="0"/>
              <a:t>kết</a:t>
            </a:r>
            <a:r>
              <a:rPr lang="en-US" dirty="0" smtClean="0"/>
              <a:t> </a:t>
            </a:r>
            <a:r>
              <a:rPr lang="en-US" dirty="0" err="1" smtClean="0"/>
              <a:t>cũng</a:t>
            </a:r>
            <a:r>
              <a:rPr lang="en-US" dirty="0" smtClean="0"/>
              <a:t> </a:t>
            </a:r>
            <a:r>
              <a:rPr lang="en-US" dirty="0" err="1" smtClean="0"/>
              <a:t>vậy</a:t>
            </a:r>
            <a:r>
              <a:rPr lang="en-US" dirty="0"/>
              <a:t>:</a:t>
            </a:r>
            <a:endParaRPr lang="en-US" dirty="0" smtClean="0"/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Phải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quy</a:t>
            </a:r>
            <a:r>
              <a:rPr lang="en-US" dirty="0" smtClean="0"/>
              <a:t> </a:t>
            </a:r>
            <a:r>
              <a:rPr lang="en-US" dirty="0" err="1" smtClean="0"/>
              <a:t>trình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tiêu</a:t>
            </a:r>
            <a:r>
              <a:rPr lang="en-US" dirty="0" smtClean="0"/>
              <a:t> </a:t>
            </a:r>
            <a:r>
              <a:rPr lang="en-US" dirty="0" err="1" smtClean="0"/>
              <a:t>chuẩn</a:t>
            </a:r>
            <a:r>
              <a:rPr lang="en-US" dirty="0" smtClean="0"/>
              <a:t>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lọc</a:t>
            </a:r>
            <a:r>
              <a:rPr lang="en-US" dirty="0" smtClean="0"/>
              <a:t> </a:t>
            </a:r>
            <a:r>
              <a:rPr lang="en-US" dirty="0" err="1" smtClean="0"/>
              <a:t>lựa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đúng</a:t>
            </a:r>
            <a:r>
              <a:rPr lang="en-US" dirty="0" smtClean="0"/>
              <a:t> </a:t>
            </a:r>
            <a:r>
              <a:rPr lang="en-US" dirty="0" err="1" smtClean="0"/>
              <a:t>thành</a:t>
            </a:r>
            <a:r>
              <a:rPr lang="en-US" dirty="0" smtClean="0"/>
              <a:t> </a:t>
            </a:r>
            <a:r>
              <a:rPr lang="en-US" dirty="0" err="1" smtClean="0"/>
              <a:t>phần</a:t>
            </a:r>
            <a:r>
              <a:rPr lang="en-US" dirty="0"/>
              <a:t> </a:t>
            </a:r>
            <a:r>
              <a:rPr lang="en-US" dirty="0" err="1" smtClean="0"/>
              <a:t>hợp</a:t>
            </a:r>
            <a:r>
              <a:rPr lang="en-US" dirty="0" smtClean="0"/>
              <a:t> </a:t>
            </a:r>
            <a:r>
              <a:rPr lang="en-US" dirty="0" err="1" smtClean="0"/>
              <a:t>tác</a:t>
            </a:r>
            <a:r>
              <a:rPr lang="en-US" dirty="0" smtClean="0"/>
              <a:t> hay </a:t>
            </a:r>
            <a:r>
              <a:rPr lang="en-US" dirty="0" err="1" smtClean="0"/>
              <a:t>liên</a:t>
            </a:r>
            <a:r>
              <a:rPr lang="en-US" dirty="0" smtClean="0"/>
              <a:t> </a:t>
            </a:r>
            <a:r>
              <a:rPr lang="en-US" dirty="0" err="1" smtClean="0"/>
              <a:t>kết</a:t>
            </a:r>
            <a:r>
              <a:rPr lang="en-US" dirty="0" smtClean="0"/>
              <a:t>.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Phải</a:t>
            </a:r>
            <a:r>
              <a:rPr lang="en-US" dirty="0" smtClean="0"/>
              <a:t> </a:t>
            </a:r>
            <a:r>
              <a:rPr lang="en-US" dirty="0" err="1" smtClean="0"/>
              <a:t>cùng</a:t>
            </a:r>
            <a:r>
              <a:rPr lang="en-US" dirty="0" smtClean="0"/>
              <a:t>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chương</a:t>
            </a:r>
            <a:r>
              <a:rPr lang="en-US" dirty="0" smtClean="0"/>
              <a:t> </a:t>
            </a:r>
            <a:r>
              <a:rPr lang="en-US" dirty="0" err="1" smtClean="0"/>
              <a:t>trình</a:t>
            </a:r>
            <a:r>
              <a:rPr lang="en-US" dirty="0" smtClean="0"/>
              <a:t> </a:t>
            </a:r>
            <a:r>
              <a:rPr lang="en-US" dirty="0" err="1" smtClean="0"/>
              <a:t>làm</a:t>
            </a:r>
            <a:r>
              <a:rPr lang="en-US" dirty="0" smtClean="0"/>
              <a:t> </a:t>
            </a:r>
            <a:r>
              <a:rPr lang="en-US" dirty="0" err="1" smtClean="0"/>
              <a:t>việc</a:t>
            </a:r>
            <a:r>
              <a:rPr lang="en-US" dirty="0" smtClean="0"/>
              <a:t>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đạt</a:t>
            </a:r>
            <a:r>
              <a:rPr lang="en-US" dirty="0" smtClean="0"/>
              <a:t> </a:t>
            </a:r>
            <a:r>
              <a:rPr lang="en-US" dirty="0" err="1" smtClean="0"/>
              <a:t>cùng</a:t>
            </a:r>
            <a:r>
              <a:rPr lang="en-US" dirty="0" smtClean="0"/>
              <a:t> </a:t>
            </a:r>
            <a:r>
              <a:rPr lang="en-US" dirty="0" err="1" smtClean="0"/>
              <a:t>mục</a:t>
            </a:r>
            <a:r>
              <a:rPr lang="en-US" dirty="0" smtClean="0"/>
              <a:t> </a:t>
            </a:r>
            <a:r>
              <a:rPr lang="en-US" dirty="0" err="1" smtClean="0"/>
              <a:t>tiêu</a:t>
            </a:r>
            <a:r>
              <a:rPr lang="en-US" dirty="0" smtClean="0"/>
              <a:t>.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Phải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sự</a:t>
            </a:r>
            <a:r>
              <a:rPr lang="en-US" dirty="0" smtClean="0"/>
              <a:t> </a:t>
            </a:r>
            <a:r>
              <a:rPr lang="en-US" dirty="0" err="1" smtClean="0"/>
              <a:t>phân</a:t>
            </a:r>
            <a:r>
              <a:rPr lang="en-US" dirty="0" smtClean="0"/>
              <a:t> </a:t>
            </a:r>
            <a:r>
              <a:rPr lang="en-US" dirty="0" err="1" smtClean="0"/>
              <a:t>bổ</a:t>
            </a:r>
            <a:r>
              <a:rPr lang="en-US" dirty="0" smtClean="0"/>
              <a:t> </a:t>
            </a:r>
            <a:r>
              <a:rPr lang="en-US" dirty="0" err="1" smtClean="0"/>
              <a:t>công</a:t>
            </a:r>
            <a:r>
              <a:rPr lang="en-US" dirty="0" smtClean="0"/>
              <a:t> </a:t>
            </a:r>
            <a:r>
              <a:rPr lang="en-US" dirty="0" err="1" smtClean="0"/>
              <a:t>việc</a:t>
            </a:r>
            <a:r>
              <a:rPr lang="en-US" dirty="0" smtClean="0"/>
              <a:t> </a:t>
            </a:r>
            <a:r>
              <a:rPr lang="en-US" dirty="0" err="1" smtClean="0"/>
              <a:t>rõ</a:t>
            </a:r>
            <a:r>
              <a:rPr lang="en-US" dirty="0" smtClean="0"/>
              <a:t> </a:t>
            </a:r>
            <a:r>
              <a:rPr lang="en-US" dirty="0" err="1" smtClean="0"/>
              <a:t>ràng</a:t>
            </a:r>
            <a:r>
              <a:rPr lang="en-US" dirty="0" smtClean="0"/>
              <a:t>, </a:t>
            </a:r>
            <a:r>
              <a:rPr lang="en-US" dirty="0" err="1" smtClean="0"/>
              <a:t>theo</a:t>
            </a:r>
            <a:r>
              <a:rPr lang="en-US" dirty="0" smtClean="0"/>
              <a:t> </a:t>
            </a:r>
            <a:r>
              <a:rPr lang="en-US" dirty="0" err="1" smtClean="0"/>
              <a:t>lĩnh</a:t>
            </a:r>
            <a:r>
              <a:rPr lang="en-US" dirty="0" smtClean="0"/>
              <a:t> </a:t>
            </a:r>
            <a:r>
              <a:rPr lang="en-US" dirty="0" err="1" smtClean="0"/>
              <a:t>vực</a:t>
            </a:r>
            <a:r>
              <a:rPr lang="en-US" dirty="0" smtClean="0"/>
              <a:t> </a:t>
            </a:r>
            <a:r>
              <a:rPr lang="en-US" dirty="0" err="1" smtClean="0"/>
              <a:t>sở</a:t>
            </a:r>
            <a:r>
              <a:rPr lang="en-US" dirty="0" smtClean="0"/>
              <a:t> </a:t>
            </a:r>
            <a:r>
              <a:rPr lang="en-US" dirty="0" err="1" smtClean="0"/>
              <a:t>trường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sự</a:t>
            </a:r>
            <a:r>
              <a:rPr lang="en-US" dirty="0" smtClean="0"/>
              <a:t> </a:t>
            </a:r>
            <a:r>
              <a:rPr lang="en-US" dirty="0" err="1" smtClean="0"/>
              <a:t>tương</a:t>
            </a:r>
            <a:r>
              <a:rPr lang="en-US" dirty="0" smtClean="0"/>
              <a:t> </a:t>
            </a:r>
            <a:r>
              <a:rPr lang="en-US" dirty="0" err="1" smtClean="0"/>
              <a:t>tác</a:t>
            </a:r>
            <a:r>
              <a:rPr lang="en-US" dirty="0" smtClean="0"/>
              <a:t>.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/>
              <a:t>phải</a:t>
            </a:r>
            <a:r>
              <a:rPr lang="en-US" dirty="0"/>
              <a:t> </a:t>
            </a:r>
            <a:r>
              <a:rPr lang="en-US" dirty="0" err="1"/>
              <a:t>cứ</a:t>
            </a:r>
            <a:r>
              <a:rPr lang="en-US" dirty="0"/>
              <a:t> </a:t>
            </a:r>
            <a:r>
              <a:rPr lang="en-US" dirty="0" err="1"/>
              <a:t>đông</a:t>
            </a:r>
            <a:r>
              <a:rPr lang="en-US" dirty="0"/>
              <a:t> </a:t>
            </a:r>
            <a:r>
              <a:rPr lang="en-US" dirty="0" err="1"/>
              <a:t>người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smtClean="0"/>
              <a:t>hay, </a:t>
            </a:r>
            <a:r>
              <a:rPr lang="en-US" dirty="0" err="1" smtClean="0"/>
              <a:t>mà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đúng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vừa</a:t>
            </a:r>
            <a:r>
              <a:rPr lang="en-US" dirty="0" smtClean="0"/>
              <a:t> </a:t>
            </a:r>
            <a:r>
              <a:rPr lang="en-US" dirty="0" err="1" smtClean="0"/>
              <a:t>đủ</a:t>
            </a:r>
            <a:r>
              <a:rPr lang="en-US" dirty="0" smtClean="0"/>
              <a:t> </a:t>
            </a:r>
            <a:r>
              <a:rPr lang="en-US" dirty="0" err="1" smtClean="0"/>
              <a:t>người</a:t>
            </a:r>
            <a:r>
              <a:rPr lang="en-US" dirty="0" smtClean="0"/>
              <a:t>.</a:t>
            </a:r>
            <a:endParaRPr lang="en-US" dirty="0"/>
          </a:p>
          <a:p>
            <a:pPr lvl="1">
              <a:buFont typeface="Courier New" pitchFamily="49" charset="0"/>
              <a:buChar char="o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49039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Áp</a:t>
            </a:r>
            <a:r>
              <a:rPr lang="en-US" dirty="0" smtClean="0"/>
              <a:t> </a:t>
            </a:r>
            <a:r>
              <a:rPr lang="en-US" dirty="0" err="1" smtClean="0"/>
              <a:t>dụng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Áp</a:t>
            </a:r>
            <a:r>
              <a:rPr lang="en-US" dirty="0" smtClean="0"/>
              <a:t> </a:t>
            </a:r>
            <a:r>
              <a:rPr lang="en-US" dirty="0" err="1" smtClean="0"/>
              <a:t>dụng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đề</a:t>
            </a:r>
            <a:r>
              <a:rPr lang="en-US" dirty="0" smtClean="0"/>
              <a:t> </a:t>
            </a:r>
            <a:r>
              <a:rPr lang="en-US" dirty="0" err="1" smtClean="0"/>
              <a:t>án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từng</a:t>
            </a:r>
            <a:r>
              <a:rPr lang="en-US" dirty="0" smtClean="0"/>
              <a:t> </a:t>
            </a:r>
            <a:r>
              <a:rPr lang="en-US" dirty="0" err="1" smtClean="0"/>
              <a:t>nhóm</a:t>
            </a:r>
            <a:r>
              <a:rPr lang="en-US" dirty="0" smtClean="0"/>
              <a:t>:</a:t>
            </a:r>
          </a:p>
          <a:p>
            <a:pPr lvl="1">
              <a:buFont typeface="Courier New" pitchFamily="49" charset="0"/>
              <a:buChar char="o"/>
            </a:pPr>
            <a:r>
              <a:rPr lang="en-US" smtClean="0"/>
              <a:t>Liệt</a:t>
            </a:r>
            <a:r>
              <a:rPr lang="en-US" dirty="0" smtClean="0"/>
              <a:t> </a:t>
            </a:r>
            <a:r>
              <a:rPr lang="en-US" dirty="0" err="1" smtClean="0"/>
              <a:t>kê</a:t>
            </a:r>
            <a:r>
              <a:rPr lang="en-US" dirty="0" smtClean="0"/>
              <a:t> </a:t>
            </a:r>
            <a:r>
              <a:rPr lang="en-US" dirty="0" err="1" smtClean="0"/>
              <a:t>mục</a:t>
            </a:r>
            <a:r>
              <a:rPr lang="en-US" dirty="0" smtClean="0"/>
              <a:t> </a:t>
            </a:r>
            <a:r>
              <a:rPr lang="en-US" dirty="0" err="1" smtClean="0"/>
              <a:t>tiêu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những</a:t>
            </a:r>
            <a:r>
              <a:rPr lang="en-US" dirty="0" smtClean="0"/>
              <a:t> </a:t>
            </a:r>
            <a:r>
              <a:rPr lang="en-US" dirty="0" err="1" smtClean="0"/>
              <a:t>công</a:t>
            </a:r>
            <a:r>
              <a:rPr lang="en-US" dirty="0" smtClean="0"/>
              <a:t> </a:t>
            </a:r>
            <a:r>
              <a:rPr lang="en-US" dirty="0" err="1" smtClean="0"/>
              <a:t>tác</a:t>
            </a:r>
            <a:r>
              <a:rPr lang="en-US" dirty="0" smtClean="0"/>
              <a:t> </a:t>
            </a:r>
            <a:r>
              <a:rPr lang="en-US" dirty="0" err="1" smtClean="0"/>
              <a:t>chính</a:t>
            </a:r>
            <a:r>
              <a:rPr lang="en-US" dirty="0" smtClean="0"/>
              <a:t>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đạt</a:t>
            </a:r>
            <a:r>
              <a:rPr lang="en-US" dirty="0" smtClean="0"/>
              <a:t> </a:t>
            </a:r>
            <a:r>
              <a:rPr lang="en-US" dirty="0" err="1" smtClean="0"/>
              <a:t>mục</a:t>
            </a:r>
            <a:r>
              <a:rPr lang="en-US" dirty="0" smtClean="0"/>
              <a:t> </a:t>
            </a:r>
            <a:r>
              <a:rPr lang="en-US" dirty="0" err="1" smtClean="0"/>
              <a:t>tiêu</a:t>
            </a:r>
            <a:endParaRPr lang="en-US" dirty="0" smtClean="0"/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Nêu</a:t>
            </a:r>
            <a:r>
              <a:rPr lang="en-US" dirty="0" smtClean="0"/>
              <a:t> </a:t>
            </a:r>
            <a:r>
              <a:rPr lang="en-US" dirty="0" err="1" smtClean="0"/>
              <a:t>sở</a:t>
            </a:r>
            <a:r>
              <a:rPr lang="en-US" dirty="0" smtClean="0"/>
              <a:t> </a:t>
            </a:r>
            <a:r>
              <a:rPr lang="en-US" dirty="0" err="1" smtClean="0"/>
              <a:t>trường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nhóm</a:t>
            </a:r>
            <a:endParaRPr lang="en-US" dirty="0" smtClean="0"/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Nêu</a:t>
            </a:r>
            <a:r>
              <a:rPr lang="en-US" dirty="0" smtClean="0"/>
              <a:t> </a:t>
            </a:r>
            <a:r>
              <a:rPr lang="en-US" dirty="0" err="1" smtClean="0"/>
              <a:t>sở</a:t>
            </a:r>
            <a:r>
              <a:rPr lang="en-US" dirty="0" smtClean="0"/>
              <a:t> </a:t>
            </a:r>
            <a:r>
              <a:rPr lang="en-US" dirty="0" err="1" smtClean="0"/>
              <a:t>đoản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nhóm</a:t>
            </a:r>
            <a:endParaRPr lang="en-US" dirty="0" smtClean="0"/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Đặt</a:t>
            </a:r>
            <a:r>
              <a:rPr lang="en-US" dirty="0" smtClean="0"/>
              <a:t> </a:t>
            </a:r>
            <a:r>
              <a:rPr lang="en-US" dirty="0" err="1" smtClean="0"/>
              <a:t>tiêu</a:t>
            </a:r>
            <a:r>
              <a:rPr lang="en-US" dirty="0" smtClean="0"/>
              <a:t> </a:t>
            </a:r>
            <a:r>
              <a:rPr lang="en-US" dirty="0" err="1" smtClean="0"/>
              <a:t>chuẩn</a:t>
            </a:r>
            <a:r>
              <a:rPr lang="en-US" dirty="0" smtClean="0"/>
              <a:t>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tìm</a:t>
            </a:r>
            <a:r>
              <a:rPr lang="en-US" dirty="0" smtClean="0"/>
              <a:t> </a:t>
            </a:r>
            <a:r>
              <a:rPr lang="en-US" dirty="0" err="1" smtClean="0"/>
              <a:t>thành</a:t>
            </a:r>
            <a:r>
              <a:rPr lang="en-US" dirty="0" smtClean="0"/>
              <a:t> </a:t>
            </a:r>
            <a:r>
              <a:rPr lang="en-US" dirty="0" err="1" smtClean="0"/>
              <a:t>phần</a:t>
            </a:r>
            <a:r>
              <a:rPr lang="en-US" dirty="0" smtClean="0"/>
              <a:t> </a:t>
            </a:r>
            <a:r>
              <a:rPr lang="en-US" dirty="0" err="1" smtClean="0"/>
              <a:t>hợp</a:t>
            </a:r>
            <a:r>
              <a:rPr lang="en-US" dirty="0" smtClean="0"/>
              <a:t> </a:t>
            </a:r>
            <a:r>
              <a:rPr lang="en-US" dirty="0" err="1" smtClean="0"/>
              <a:t>tác</a:t>
            </a:r>
            <a:endParaRPr lang="en-US" dirty="0" smtClean="0"/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Nhận</a:t>
            </a:r>
            <a:r>
              <a:rPr lang="en-US" dirty="0" smtClean="0"/>
              <a:t> </a:t>
            </a:r>
            <a:r>
              <a:rPr lang="en-US" dirty="0" err="1" smtClean="0"/>
              <a:t>diện</a:t>
            </a:r>
            <a:r>
              <a:rPr lang="en-US" dirty="0" smtClean="0"/>
              <a:t> </a:t>
            </a:r>
            <a:r>
              <a:rPr lang="en-US" dirty="0" err="1" smtClean="0"/>
              <a:t>thành</a:t>
            </a:r>
            <a:r>
              <a:rPr lang="en-US" dirty="0" smtClean="0"/>
              <a:t> </a:t>
            </a:r>
            <a:r>
              <a:rPr lang="en-US" dirty="0" err="1" smtClean="0"/>
              <a:t>phần</a:t>
            </a:r>
            <a:r>
              <a:rPr lang="en-US" dirty="0" smtClean="0"/>
              <a:t> </a:t>
            </a:r>
            <a:r>
              <a:rPr lang="en-US" dirty="0" err="1" smtClean="0"/>
              <a:t>hợp</a:t>
            </a:r>
            <a:r>
              <a:rPr lang="en-US" dirty="0" smtClean="0"/>
              <a:t> </a:t>
            </a:r>
            <a:r>
              <a:rPr lang="en-US" dirty="0" err="1" smtClean="0"/>
              <a:t>tác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435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44</TotalTime>
  <Words>280</Words>
  <Application>Microsoft Office PowerPoint</Application>
  <PresentationFormat>On-screen Show (4:3)</PresentationFormat>
  <Paragraphs>39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Clarity</vt:lpstr>
      <vt:lpstr>Hợp Tác và Liên Kết</vt:lpstr>
      <vt:lpstr>Nhu cầu hợp tác và liên kết</vt:lpstr>
      <vt:lpstr>Các yếu tố cần thiết</vt:lpstr>
      <vt:lpstr>Liên kết</vt:lpstr>
      <vt:lpstr>Áp dụng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Hợp Tác và Liên Kết</dc:title>
  <dc:creator>Thang D. Nguyen</dc:creator>
  <cp:lastModifiedBy>Thang D. Nguyen</cp:lastModifiedBy>
  <cp:revision>3</cp:revision>
  <dcterms:created xsi:type="dcterms:W3CDTF">2016-09-12T19:11:22Z</dcterms:created>
  <dcterms:modified xsi:type="dcterms:W3CDTF">2016-09-12T19:56:22Z</dcterms:modified>
</cp:coreProperties>
</file>