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8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9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0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8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1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4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5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7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6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9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0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EFD64-4A03-43D0-B606-EDAFB0D2F171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EC3DA-FA6C-496A-A635-D4FFBB309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0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thượng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endParaRPr lang="en-US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107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ặc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 </a:t>
            </a:r>
            <a:r>
              <a:rPr lang="en-US" dirty="0" err="1" smtClean="0"/>
              <a:t>thượng</a:t>
            </a:r>
            <a:r>
              <a:rPr lang="en-US" dirty="0" smtClean="0"/>
              <a:t> </a:t>
            </a:r>
            <a:r>
              <a:rPr lang="en-US" dirty="0" err="1" smtClean="0"/>
              <a:t>tầng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rệt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soát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soát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lẫn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Biện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” </a:t>
            </a:r>
            <a:r>
              <a:rPr lang="en-US" dirty="0" err="1" smtClean="0"/>
              <a:t>giữa</a:t>
            </a:r>
            <a:r>
              <a:rPr lang="en-US" dirty="0" smtClean="0"/>
              <a:t> 2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endParaRPr lang="en-US" dirty="0" smtClean="0"/>
          </a:p>
          <a:p>
            <a:pPr lvl="1"/>
            <a:r>
              <a:rPr lang="en-US" dirty="0" err="1" smtClean="0"/>
              <a:t>Biển</a:t>
            </a:r>
            <a:r>
              <a:rPr lang="en-US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994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rệt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quát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endParaRPr lang="en-US" dirty="0" smtClean="0"/>
          </a:p>
          <a:p>
            <a:pPr lvl="1"/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endParaRPr lang="en-US" dirty="0" smtClean="0"/>
          </a:p>
          <a:p>
            <a:r>
              <a:rPr lang="en-US" dirty="0" err="1" smtClean="0"/>
              <a:t>Trong</a:t>
            </a:r>
            <a:r>
              <a:rPr lang="en-US" dirty="0" smtClean="0"/>
              <a:t> chi </a:t>
            </a:r>
            <a:r>
              <a:rPr lang="en-US" dirty="0" err="1" smtClean="0"/>
              <a:t>tiết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môn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endParaRPr lang="en-US" dirty="0" smtClean="0"/>
          </a:p>
          <a:p>
            <a:pPr lvl="2"/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: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, </a:t>
            </a:r>
            <a:r>
              <a:rPr lang="en-US" dirty="0" err="1" smtClean="0"/>
              <a:t>củng</a:t>
            </a:r>
            <a:r>
              <a:rPr lang="en-US" dirty="0" smtClean="0"/>
              <a:t> </a:t>
            </a:r>
            <a:r>
              <a:rPr lang="en-US" dirty="0" err="1" smtClean="0"/>
              <a:t>cố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,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, </a:t>
            </a:r>
            <a:r>
              <a:rPr lang="en-US" dirty="0" err="1" smtClean="0"/>
              <a:t>nghiên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…</a:t>
            </a:r>
          </a:p>
          <a:p>
            <a:pPr lvl="2"/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: </a:t>
            </a:r>
            <a:r>
              <a:rPr lang="en-US" dirty="0" err="1" smtClean="0"/>
              <a:t>Truyền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,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,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, </a:t>
            </a:r>
            <a:r>
              <a:rPr lang="en-US" dirty="0" err="1" smtClean="0"/>
              <a:t>đánh</a:t>
            </a:r>
            <a:r>
              <a:rPr lang="en-US" dirty="0" smtClean="0"/>
              <a:t> </a:t>
            </a:r>
            <a:r>
              <a:rPr lang="en-US" dirty="0" err="1" smtClean="0"/>
              <a:t>giá</a:t>
            </a:r>
            <a:r>
              <a:rPr lang="en-US" dirty="0" smtClean="0"/>
              <a:t>,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766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97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soát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lvl="1"/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/>
          </a:p>
          <a:p>
            <a:r>
              <a:rPr lang="en-US" dirty="0" err="1" smtClean="0"/>
              <a:t>Phản</a:t>
            </a:r>
            <a:r>
              <a:rPr lang="en-US" dirty="0" smtClean="0"/>
              <a:t> </a:t>
            </a:r>
            <a:r>
              <a:rPr lang="en-US" dirty="0" err="1" smtClean="0"/>
              <a:t>thí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chiêu</a:t>
            </a:r>
            <a:r>
              <a:rPr lang="en-US" dirty="0" smtClean="0"/>
              <a:t> </a:t>
            </a:r>
            <a:r>
              <a:rPr lang="en-US" dirty="0" err="1" smtClean="0"/>
              <a:t>nạp</a:t>
            </a:r>
            <a:r>
              <a:rPr lang="en-US" dirty="0"/>
              <a:t> </a:t>
            </a:r>
            <a:r>
              <a:rPr lang="en-US" dirty="0" smtClean="0"/>
              <a:t>ồ </a:t>
            </a:r>
            <a:r>
              <a:rPr lang="en-US" dirty="0" err="1" smtClean="0"/>
              <a:t>ạt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lọc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rệt</a:t>
            </a:r>
            <a:endParaRPr lang="en-US" dirty="0" smtClean="0"/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soát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vô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lầy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12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“</a:t>
            </a:r>
            <a:r>
              <a:rPr lang="en-US" dirty="0" err="1" smtClean="0"/>
              <a:t>cài</a:t>
            </a:r>
            <a:r>
              <a:rPr lang="en-US" dirty="0" smtClean="0"/>
              <a:t>”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lạm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vô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hay </a:t>
            </a:r>
            <a:r>
              <a:rPr lang="en-US" dirty="0" err="1" smtClean="0"/>
              <a:t>cố</a:t>
            </a:r>
            <a:r>
              <a:rPr lang="en-US" dirty="0" smtClean="0"/>
              <a:t> ý</a:t>
            </a:r>
          </a:p>
          <a:p>
            <a:pPr lvl="1"/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đều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“</a:t>
            </a:r>
            <a:r>
              <a:rPr lang="en-US" dirty="0" err="1" smtClean="0"/>
              <a:t>lấn</a:t>
            </a:r>
            <a:r>
              <a:rPr lang="en-US" dirty="0" smtClean="0"/>
              <a:t> </a:t>
            </a:r>
            <a:r>
              <a:rPr lang="en-US" dirty="0" err="1" smtClean="0"/>
              <a:t>sân</a:t>
            </a:r>
            <a:r>
              <a:rPr lang="en-US" dirty="0" smtClean="0"/>
              <a:t>”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thẩm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 smtClean="0"/>
          </a:p>
          <a:p>
            <a:pPr lvl="1"/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minh </a:t>
            </a:r>
            <a:r>
              <a:rPr lang="en-US" dirty="0" err="1" smtClean="0"/>
              <a:t>bạch</a:t>
            </a:r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ấn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thiếu</a:t>
            </a:r>
            <a:r>
              <a:rPr lang="en-US" dirty="0" smtClean="0"/>
              <a:t> minh </a:t>
            </a:r>
            <a:r>
              <a:rPr lang="en-US" dirty="0" err="1" smtClean="0"/>
              <a:t>bạch</a:t>
            </a:r>
            <a:r>
              <a:rPr lang="en-US" dirty="0" smtClean="0"/>
              <a:t> hay </a:t>
            </a:r>
            <a:r>
              <a:rPr lang="en-US" dirty="0" err="1" smtClean="0"/>
              <a:t>lấn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endParaRPr lang="en-US" dirty="0" smtClean="0"/>
          </a:p>
          <a:p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: </a:t>
            </a:r>
            <a:r>
              <a:rPr lang="en-US" dirty="0" err="1" smtClean="0"/>
              <a:t>Ảnh</a:t>
            </a:r>
            <a:r>
              <a:rPr lang="en-US" dirty="0" smtClean="0"/>
              <a:t> </a:t>
            </a:r>
            <a:r>
              <a:rPr lang="en-US" dirty="0" err="1" smtClean="0"/>
              <a:t>hưởng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8100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tồn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đòi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cân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2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: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khuynh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 </a:t>
            </a:r>
            <a:r>
              <a:rPr lang="en-US" dirty="0" err="1" smtClean="0"/>
              <a:t>phá</a:t>
            </a:r>
            <a:r>
              <a:rPr lang="en-US" dirty="0" smtClean="0"/>
              <a:t>,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 lvl="1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: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khuynh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củng</a:t>
            </a:r>
            <a:r>
              <a:rPr lang="en-US" dirty="0" smtClean="0"/>
              <a:t> </a:t>
            </a:r>
            <a:r>
              <a:rPr lang="en-US" dirty="0" err="1" smtClean="0"/>
              <a:t>cố</a:t>
            </a:r>
            <a:r>
              <a:rPr lang="en-US" dirty="0" smtClean="0"/>
              <a:t>, </a:t>
            </a:r>
            <a:r>
              <a:rPr lang="en-US" dirty="0" err="1" smtClean="0"/>
              <a:t>bám</a:t>
            </a:r>
            <a:r>
              <a:rPr lang="en-US" dirty="0" smtClean="0"/>
              <a:t> </a:t>
            </a:r>
            <a:r>
              <a:rPr lang="en-US" dirty="0" err="1" smtClean="0"/>
              <a:t>rễ</a:t>
            </a:r>
            <a:endParaRPr lang="en-US" dirty="0" smtClean="0"/>
          </a:p>
          <a:p>
            <a:r>
              <a:rPr lang="en-US" dirty="0" err="1" smtClean="0"/>
              <a:t>Bình</a:t>
            </a:r>
            <a:r>
              <a:rPr lang="en-US" dirty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: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endParaRPr lang="en-US" dirty="0" smtClean="0"/>
          </a:p>
          <a:p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nguy</a:t>
            </a:r>
            <a:r>
              <a:rPr lang="en-US" dirty="0" smtClean="0"/>
              <a:t> nan: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170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endParaRPr lang="en-US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heo </a:t>
            </a:r>
            <a:r>
              <a:rPr lang="en-US" dirty="0" err="1" smtClean="0"/>
              <a:t>dõi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endParaRPr lang="en-US" dirty="0" smtClean="0"/>
          </a:p>
          <a:p>
            <a:pPr lvl="1"/>
            <a:r>
              <a:rPr lang="en-US" dirty="0" err="1"/>
              <a:t>G</a:t>
            </a:r>
            <a:r>
              <a:rPr lang="en-US" dirty="0" err="1" smtClean="0"/>
              <a:t>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 (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trám</a:t>
            </a:r>
            <a:r>
              <a:rPr lang="en-US" dirty="0" smtClean="0"/>
              <a:t> </a:t>
            </a:r>
            <a:r>
              <a:rPr lang="en-US" dirty="0" err="1" smtClean="0"/>
              <a:t>lỗ</a:t>
            </a:r>
            <a:r>
              <a:rPr lang="en-US" dirty="0" smtClean="0"/>
              <a:t> </a:t>
            </a:r>
            <a:r>
              <a:rPr lang="en-US" dirty="0" err="1" smtClean="0"/>
              <a:t>hổng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hay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)</a:t>
            </a:r>
          </a:p>
          <a:p>
            <a:r>
              <a:rPr lang="en-US" dirty="0" smtClean="0"/>
              <a:t>Ban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endParaRPr lang="en-US" dirty="0" smtClean="0"/>
          </a:p>
          <a:p>
            <a:pPr lvl="1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đang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cáo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endParaRPr lang="en-US" dirty="0" smtClean="0"/>
          </a:p>
          <a:p>
            <a:pPr lvl="1"/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pháp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75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502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Cấu trúc thượng tầng của tổ chức Một số nguyên tắc</vt:lpstr>
      <vt:lpstr>Các đặc điểm về hiệu quả </vt:lpstr>
      <vt:lpstr>Các bộ phận với chức năng rõ rệt </vt:lpstr>
      <vt:lpstr>Quan hệ hữu cơ</vt:lpstr>
      <vt:lpstr>Kiểm soát nội bộ</vt:lpstr>
      <vt:lpstr>Cơ chế kiểm soát và cân bằng</vt:lpstr>
      <vt:lpstr>Lãnh đạo và quản trị</vt:lpstr>
      <vt:lpstr>Quản trị và điều hành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Ấn định chức năng  Một số nguyên tắc</dc:title>
  <dc:creator>Thang D. Nguyen</dc:creator>
  <cp:lastModifiedBy>Thang D. Nguyen</cp:lastModifiedBy>
  <cp:revision>8</cp:revision>
  <dcterms:created xsi:type="dcterms:W3CDTF">2016-09-19T22:16:04Z</dcterms:created>
  <dcterms:modified xsi:type="dcterms:W3CDTF">2016-09-19T23:20:05Z</dcterms:modified>
</cp:coreProperties>
</file>