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8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4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9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0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5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8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9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0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0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AB2CA-FB6A-44E2-85F2-EC039993C8A0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1B144-4BFA-4ACA-A4F4-81399C207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7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Thêm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một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số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nguyên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tắc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tổ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chức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Nguyễn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Thắng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43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Tiêu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chuẩn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hoá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: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,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lường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…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túc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1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,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tán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1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kêu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Ai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Ai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thuận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tỉ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vắng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vắng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qua </a:t>
            </a:r>
            <a:r>
              <a:rPr lang="en-US" dirty="0" err="1" smtClean="0"/>
              <a:t>uỷ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293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Đ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ịnh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chế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hoá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: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con </a:t>
            </a:r>
            <a:r>
              <a:rPr lang="en-US" dirty="0" err="1" smtClean="0"/>
              <a:t>người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Giảm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tiềm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tái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đ</a:t>
            </a:r>
            <a:r>
              <a:rPr lang="en-US" dirty="0" err="1" smtClean="0"/>
              <a:t>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: </a:t>
            </a:r>
            <a:r>
              <a:rPr lang="en-US" dirty="0" err="1" smtClean="0"/>
              <a:t>Trật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đèn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: </a:t>
            </a:r>
            <a:r>
              <a:rPr lang="en-US" dirty="0" err="1" smtClean="0"/>
              <a:t>Tuỳ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0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Tính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cứu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củ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endParaRPr lang="en-US" dirty="0" smtClean="0"/>
          </a:p>
          <a:p>
            <a:pPr lvl="1"/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pPr lvl="1"/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 smtClean="0"/>
          </a:p>
          <a:p>
            <a:pPr lvl="1"/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/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pPr lvl="1"/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/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02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cứu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trách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nhiệm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“</a:t>
            </a:r>
            <a:r>
              <a:rPr lang="en-US" dirty="0" err="1" smtClean="0"/>
              <a:t>mồ</a:t>
            </a:r>
            <a:r>
              <a:rPr lang="en-US" dirty="0" smtClean="0"/>
              <a:t> </a:t>
            </a:r>
            <a:r>
              <a:rPr lang="en-US" dirty="0" err="1" smtClean="0"/>
              <a:t>côi</a:t>
            </a:r>
            <a:r>
              <a:rPr lang="en-US" dirty="0" smtClean="0"/>
              <a:t>”: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endParaRPr lang="en-US" dirty="0" smtClean="0"/>
          </a:p>
          <a:p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Theo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314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cập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thông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tin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vi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đời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hay an </a:t>
            </a:r>
            <a:r>
              <a:rPr lang="en-US" dirty="0" err="1" smtClean="0"/>
              <a:t>nguy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,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phổ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giấy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tuân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01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Phân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bổ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trách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nhiệm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thẩm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quyền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xứng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,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: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đòi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,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: </a:t>
            </a:r>
            <a:r>
              <a:rPr lang="en-US" dirty="0" err="1" smtClean="0"/>
              <a:t>độc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Cả</a:t>
            </a:r>
            <a:r>
              <a:rPr lang="en-US" dirty="0" smtClean="0"/>
              <a:t> 2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huống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tai </a:t>
            </a:r>
            <a:r>
              <a:rPr lang="en-US" dirty="0" err="1" smtClean="0"/>
              <a:t>hại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Tránh</a:t>
            </a:r>
            <a:r>
              <a:rPr lang="en-US" dirty="0" smtClean="0"/>
              <a:t> “</a:t>
            </a:r>
            <a:r>
              <a:rPr lang="en-US" dirty="0" err="1" smtClean="0"/>
              <a:t>lấn</a:t>
            </a:r>
            <a:r>
              <a:rPr lang="en-US" dirty="0" smtClean="0"/>
              <a:t> </a:t>
            </a:r>
            <a:r>
              <a:rPr lang="en-US" dirty="0" err="1" smtClean="0"/>
              <a:t>sân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“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”: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ở </a:t>
            </a:r>
            <a:r>
              <a:rPr lang="en-US" dirty="0" err="1" smtClean="0"/>
              <a:t>cấp</a:t>
            </a:r>
            <a:r>
              <a:rPr lang="en-US" dirty="0" smtClean="0"/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gần</a:t>
            </a:r>
            <a:r>
              <a:rPr lang="en-US" dirty="0" smtClean="0"/>
              <a:t> “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” </a:t>
            </a:r>
            <a:r>
              <a:rPr lang="en-US" dirty="0" err="1" smtClean="0"/>
              <a:t>để</a:t>
            </a:r>
            <a:r>
              <a:rPr lang="en-US" dirty="0" smtClean="0"/>
              <a:t> am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endParaRPr lang="en-US" dirty="0" smtClean="0"/>
          </a:p>
          <a:p>
            <a:pPr lvl="2">
              <a:buFont typeface="Courier New" pitchFamily="49" charset="0"/>
              <a:buChar char="o"/>
            </a:pP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xa</a:t>
            </a:r>
            <a:r>
              <a:rPr lang="en-US" dirty="0" smtClean="0"/>
              <a:t> “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”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2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Ví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: </a:t>
            </a:r>
            <a:r>
              <a:rPr lang="en-US" b="1" dirty="0" err="1" smtClean="0"/>
              <a:t>biểu</a:t>
            </a:r>
            <a:r>
              <a:rPr lang="en-US" b="1" dirty="0" smtClean="0"/>
              <a:t> </a:t>
            </a:r>
            <a:r>
              <a:rPr lang="en-US" b="1" dirty="0" err="1" smtClean="0"/>
              <a:t>đồ</a:t>
            </a:r>
            <a:r>
              <a:rPr lang="en-US" b="1" dirty="0" smtClean="0"/>
              <a:t> </a:t>
            </a:r>
            <a:r>
              <a:rPr lang="en-US" b="1" dirty="0" err="1" smtClean="0"/>
              <a:t>phân</a:t>
            </a:r>
            <a:r>
              <a:rPr lang="en-US" b="1" dirty="0" smtClean="0"/>
              <a:t> </a:t>
            </a:r>
            <a:r>
              <a:rPr lang="en-US" b="1" dirty="0" err="1" smtClean="0"/>
              <a:t>bổ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năng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790979"/>
            <a:ext cx="1600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3885272"/>
            <a:ext cx="1219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Ban</a:t>
            </a:r>
            <a:br>
              <a:rPr lang="en-US" dirty="0" smtClean="0"/>
            </a:b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8500" y="3884841"/>
            <a:ext cx="1219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Ban</a:t>
            </a:r>
            <a:br>
              <a:rPr lang="en-US" dirty="0" smtClean="0"/>
            </a:b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3885272"/>
            <a:ext cx="14478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Ban</a:t>
            </a:r>
            <a:br>
              <a:rPr lang="en-US" dirty="0" smtClean="0"/>
            </a:b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2"/>
          </p:cNvCxnSpPr>
          <p:nvPr/>
        </p:nvCxnSpPr>
        <p:spPr>
          <a:xfrm>
            <a:off x="3848100" y="3437310"/>
            <a:ext cx="0" cy="447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" y="3661291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09800" y="3661291"/>
            <a:ext cx="0" cy="223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76900" y="3661291"/>
            <a:ext cx="0" cy="223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76682" y="1679076"/>
            <a:ext cx="21336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843482" y="2048408"/>
            <a:ext cx="0" cy="7425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705600" y="3884839"/>
            <a:ext cx="14478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Ban</a:t>
            </a:r>
            <a:br>
              <a:rPr lang="en-US" dirty="0" smtClean="0"/>
            </a:b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429500" y="3661291"/>
            <a:ext cx="0" cy="223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848100" y="4531603"/>
            <a:ext cx="0" cy="649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209800" y="49530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676400" y="5191572"/>
            <a:ext cx="13716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181350" y="5183071"/>
            <a:ext cx="13335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48200" y="5156773"/>
            <a:ext cx="14478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3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438400" y="4953000"/>
            <a:ext cx="0" cy="203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0"/>
          </p:cNvCxnSpPr>
          <p:nvPr/>
        </p:nvCxnSpPr>
        <p:spPr>
          <a:xfrm>
            <a:off x="5257800" y="4953000"/>
            <a:ext cx="114300" cy="203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209800" y="4531170"/>
            <a:ext cx="0" cy="421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82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Ví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dụ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cấp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quyết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định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Ban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ở 1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, </a:t>
            </a:r>
            <a:r>
              <a:rPr lang="en-US" dirty="0" err="1" smtClean="0"/>
              <a:t>thì</a:t>
            </a:r>
            <a:r>
              <a:rPr lang="en-US" dirty="0" smtClean="0"/>
              <a:t> ban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ý </a:t>
            </a:r>
            <a:r>
              <a:rPr lang="en-US" dirty="0" err="1" smtClean="0"/>
              <a:t>các</a:t>
            </a:r>
            <a:r>
              <a:rPr lang="en-US" dirty="0" smtClean="0"/>
              <a:t> ban </a:t>
            </a:r>
            <a:r>
              <a:rPr lang="en-US" dirty="0" err="1" smtClean="0"/>
              <a:t>khác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do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,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…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do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39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Kiểm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kết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quả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hay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lường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hay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so </a:t>
            </a:r>
            <a:r>
              <a:rPr lang="en-US" dirty="0" err="1" smtClean="0"/>
              <a:t>sánh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hao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,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gặt</a:t>
            </a:r>
            <a:r>
              <a:rPr lang="en-US" dirty="0" smtClean="0"/>
              <a:t> </a:t>
            </a:r>
            <a:r>
              <a:rPr lang="en-US" dirty="0" err="1" smtClean="0"/>
              <a:t>hái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đoán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,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lường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54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Điều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chỉnh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phương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án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hay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sách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lược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bỏ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quyết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định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Dựa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,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,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hay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</a:t>
            </a:r>
            <a:r>
              <a:rPr lang="en-US" dirty="0" err="1" smtClean="0"/>
              <a:t>vài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,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cường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phóng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lệch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,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lược</a:t>
            </a:r>
            <a:endParaRPr lang="en-US" dirty="0" smtClean="0"/>
          </a:p>
          <a:p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,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ban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lỗi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/>
              <a:t> </a:t>
            </a:r>
            <a:r>
              <a:rPr lang="en-US" dirty="0" smtClean="0"/>
              <a:t>hay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nữa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72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794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Thêm một số nguyên tắc  về tổ chức</vt:lpstr>
      <vt:lpstr>Tính truy cứu</vt:lpstr>
      <vt:lpstr>Truy cứu trách nhiệm</vt:lpstr>
      <vt:lpstr>Truy cập thông tin</vt:lpstr>
      <vt:lpstr>Phân bổ trách nhiệm và thẩm quyền</vt:lpstr>
      <vt:lpstr>Ví dụ: biểu đồ phân bổ chức năng</vt:lpstr>
      <vt:lpstr>Ví dụ: cấp quyết định</vt:lpstr>
      <vt:lpstr>Kiểm tra kết quả</vt:lpstr>
      <vt:lpstr>Điều chỉnh phương án hay sách lược và bỏ quyết định</vt:lpstr>
      <vt:lpstr>Tiêu chuẩn hoá</vt:lpstr>
      <vt:lpstr>Định chế hoá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Thêm một số nguyên tắc  về tổ chức</dc:title>
  <dc:creator>Thang D. Nguyen</dc:creator>
  <cp:lastModifiedBy>Thang D. Nguyen</cp:lastModifiedBy>
  <cp:revision>14</cp:revision>
  <dcterms:created xsi:type="dcterms:W3CDTF">2016-09-26T18:26:16Z</dcterms:created>
  <dcterms:modified xsi:type="dcterms:W3CDTF">2016-09-26T20:23:54Z</dcterms:modified>
</cp:coreProperties>
</file>