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FB6F-4A8F-49E6-B791-0B0414F61FC6}" type="datetimeFigureOut">
              <a:rPr lang="en-US" smtClean="0"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6BD1-4AF2-414E-B361-1F789DB10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845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FB6F-4A8F-49E6-B791-0B0414F61FC6}" type="datetimeFigureOut">
              <a:rPr lang="en-US" smtClean="0"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6BD1-4AF2-414E-B361-1F789DB10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15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FB6F-4A8F-49E6-B791-0B0414F61FC6}" type="datetimeFigureOut">
              <a:rPr lang="en-US" smtClean="0"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6BD1-4AF2-414E-B361-1F789DB10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583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FB6F-4A8F-49E6-B791-0B0414F61FC6}" type="datetimeFigureOut">
              <a:rPr lang="en-US" smtClean="0"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6BD1-4AF2-414E-B361-1F789DB10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682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FB6F-4A8F-49E6-B791-0B0414F61FC6}" type="datetimeFigureOut">
              <a:rPr lang="en-US" smtClean="0"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6BD1-4AF2-414E-B361-1F789DB10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192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FB6F-4A8F-49E6-B791-0B0414F61FC6}" type="datetimeFigureOut">
              <a:rPr lang="en-US" smtClean="0"/>
              <a:t>10/2/2016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6BD1-4AF2-414E-B361-1F789DB10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951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FB6F-4A8F-49E6-B791-0B0414F61FC6}" type="datetimeFigureOut">
              <a:rPr lang="en-US" smtClean="0"/>
              <a:t>10/2/2016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6BD1-4AF2-414E-B361-1F789DB10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38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FB6F-4A8F-49E6-B791-0B0414F61FC6}" type="datetimeFigureOut">
              <a:rPr lang="en-US" smtClean="0"/>
              <a:t>10/2/2016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6BD1-4AF2-414E-B361-1F789DB10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45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FB6F-4A8F-49E6-B791-0B0414F61FC6}" type="datetimeFigureOut">
              <a:rPr lang="en-US" smtClean="0"/>
              <a:t>10/2/2016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6BD1-4AF2-414E-B361-1F789DB10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905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FB6F-4A8F-49E6-B791-0B0414F61FC6}" type="datetimeFigureOut">
              <a:rPr lang="en-US" smtClean="0"/>
              <a:t>10/2/2016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6BD1-4AF2-414E-B361-1F789DB10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890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FB6F-4A8F-49E6-B791-0B0414F61FC6}" type="datetimeFigureOut">
              <a:rPr lang="en-US" smtClean="0"/>
              <a:t>10/2/2016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6BD1-4AF2-414E-B361-1F789DB10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595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DFB6F-4A8F-49E6-B791-0B0414F61FC6}" type="datetimeFigureOut">
              <a:rPr lang="en-US" smtClean="0"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D6BD1-4AF2-414E-B361-1F789DB10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20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 err="1" smtClean="0">
                <a:solidFill>
                  <a:schemeClr val="tx2"/>
                </a:solidFill>
              </a:rPr>
              <a:t>Cơ</a:t>
            </a:r>
            <a:r>
              <a:rPr lang="en-US" sz="5400" b="1" dirty="0" smtClean="0">
                <a:solidFill>
                  <a:schemeClr val="tx2"/>
                </a:solidFill>
              </a:rPr>
              <a:t> </a:t>
            </a:r>
            <a:r>
              <a:rPr lang="en-US" sz="5400" b="1" dirty="0" err="1" smtClean="0">
                <a:solidFill>
                  <a:schemeClr val="tx2"/>
                </a:solidFill>
              </a:rPr>
              <a:t>cấu</a:t>
            </a:r>
            <a:r>
              <a:rPr lang="en-US" sz="5400" b="1" dirty="0" smtClean="0">
                <a:solidFill>
                  <a:schemeClr val="tx2"/>
                </a:solidFill>
              </a:rPr>
              <a:t> </a:t>
            </a:r>
            <a:r>
              <a:rPr lang="en-US" sz="5400" b="1" dirty="0" err="1" smtClean="0">
                <a:solidFill>
                  <a:schemeClr val="tx2"/>
                </a:solidFill>
              </a:rPr>
              <a:t>tổ</a:t>
            </a:r>
            <a:r>
              <a:rPr lang="en-US" sz="5400" b="1" dirty="0" smtClean="0">
                <a:solidFill>
                  <a:schemeClr val="tx2"/>
                </a:solidFill>
              </a:rPr>
              <a:t> </a:t>
            </a:r>
            <a:r>
              <a:rPr lang="en-US" sz="5400" b="1" dirty="0" err="1" smtClean="0">
                <a:solidFill>
                  <a:schemeClr val="tx2"/>
                </a:solidFill>
              </a:rPr>
              <a:t>chức</a:t>
            </a:r>
            <a:endParaRPr lang="en-US" sz="5400" b="1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2"/>
                </a:solidFill>
              </a:rPr>
              <a:t>Nguyễn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dirty="0" err="1" smtClean="0">
                <a:solidFill>
                  <a:schemeClr val="accent2"/>
                </a:solidFill>
              </a:rPr>
              <a:t>Đình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dirty="0" err="1" smtClean="0">
                <a:solidFill>
                  <a:schemeClr val="accent2"/>
                </a:solidFill>
              </a:rPr>
              <a:t>Thắng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191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Họp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đích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“</a:t>
            </a:r>
            <a:r>
              <a:rPr lang="en-US" dirty="0" err="1" smtClean="0"/>
              <a:t>họp</a:t>
            </a:r>
            <a:r>
              <a:rPr lang="en-US" dirty="0" smtClean="0"/>
              <a:t>”: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cùng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mà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riêng</a:t>
            </a:r>
            <a:r>
              <a:rPr lang="en-US" dirty="0" smtClean="0"/>
              <a:t> </a:t>
            </a:r>
            <a:r>
              <a:rPr lang="en-US" dirty="0" err="1" smtClean="0"/>
              <a:t>rẽ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3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họp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Bàn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endParaRPr lang="en-US" dirty="0" smtClean="0"/>
          </a:p>
          <a:p>
            <a:pPr lvl="1"/>
            <a:r>
              <a:rPr lang="en-US" dirty="0" smtClean="0"/>
              <a:t>Chia </a:t>
            </a:r>
            <a:r>
              <a:rPr lang="en-US" dirty="0" err="1" smtClean="0"/>
              <a:t>sẻ</a:t>
            </a:r>
            <a:r>
              <a:rPr lang="en-US" dirty="0" smtClean="0"/>
              <a:t> </a:t>
            </a:r>
            <a:r>
              <a:rPr lang="en-US" dirty="0" err="1" smtClean="0"/>
              <a:t>phương</a:t>
            </a:r>
            <a:r>
              <a:rPr lang="en-US" dirty="0" smtClean="0"/>
              <a:t> </a:t>
            </a:r>
            <a:r>
              <a:rPr lang="en-US" dirty="0" err="1" smtClean="0"/>
              <a:t>án</a:t>
            </a:r>
            <a:endParaRPr lang="en-US" dirty="0" smtClean="0"/>
          </a:p>
          <a:p>
            <a:pPr lvl="1"/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hỏi</a:t>
            </a:r>
            <a:r>
              <a:rPr lang="en-US" dirty="0" smtClean="0"/>
              <a:t>: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</a:t>
            </a:r>
            <a:r>
              <a:rPr lang="en-US" dirty="0" err="1" smtClean="0"/>
              <a:t>thiết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họp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pPr lvl="1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143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Họp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Ai </a:t>
            </a:r>
            <a:r>
              <a:rPr lang="en-US" dirty="0" err="1" smtClean="0"/>
              <a:t>họp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đông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họp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tốt</a:t>
            </a:r>
            <a:r>
              <a:rPr lang="en-US" dirty="0" smtClean="0"/>
              <a:t>, </a:t>
            </a:r>
            <a:r>
              <a:rPr lang="en-US" dirty="0" err="1" smtClean="0"/>
              <a:t>mà</a:t>
            </a:r>
            <a:r>
              <a:rPr lang="en-US" dirty="0" smtClean="0"/>
              <a:t>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/>
              <a:t>đ</a:t>
            </a:r>
            <a:r>
              <a:rPr lang="en-US" dirty="0" err="1" smtClean="0"/>
              <a:t>úng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họp</a:t>
            </a:r>
            <a:endParaRPr lang="en-US" dirty="0" smtClean="0"/>
          </a:p>
          <a:p>
            <a:pPr lvl="1"/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: </a:t>
            </a:r>
          </a:p>
          <a:p>
            <a:pPr lvl="2"/>
            <a:r>
              <a:rPr lang="en-US" dirty="0" err="1" smtClean="0"/>
              <a:t>Hội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Giám</a:t>
            </a:r>
            <a:r>
              <a:rPr lang="en-US" dirty="0" smtClean="0"/>
              <a:t> </a:t>
            </a:r>
            <a:r>
              <a:rPr lang="en-US" dirty="0" err="1" smtClean="0"/>
              <a:t>Đốc</a:t>
            </a:r>
            <a:r>
              <a:rPr lang="en-US" dirty="0" smtClean="0"/>
              <a:t>: 2 </a:t>
            </a:r>
            <a:r>
              <a:rPr lang="en-US" dirty="0" err="1" smtClean="0"/>
              <a:t>tháng</a:t>
            </a:r>
            <a:r>
              <a:rPr lang="en-US" dirty="0" smtClean="0"/>
              <a:t> 1 </a:t>
            </a:r>
            <a:r>
              <a:rPr lang="en-US" dirty="0" err="1" smtClean="0"/>
              <a:t>lần</a:t>
            </a:r>
            <a:endParaRPr lang="en-US" dirty="0" smtClean="0"/>
          </a:p>
          <a:p>
            <a:pPr lvl="2"/>
            <a:r>
              <a:rPr lang="en-US" dirty="0" smtClean="0"/>
              <a:t>Ban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họp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trưởng</a:t>
            </a:r>
            <a:r>
              <a:rPr lang="en-US" dirty="0" smtClean="0"/>
              <a:t> ban: 1 </a:t>
            </a:r>
            <a:r>
              <a:rPr lang="en-US" dirty="0" err="1" smtClean="0"/>
              <a:t>tháng</a:t>
            </a:r>
            <a:r>
              <a:rPr lang="en-US" dirty="0" smtClean="0"/>
              <a:t> 1 </a:t>
            </a:r>
            <a:r>
              <a:rPr lang="en-US" dirty="0" err="1" smtClean="0"/>
              <a:t>lần</a:t>
            </a:r>
            <a:endParaRPr lang="en-US" dirty="0" smtClean="0"/>
          </a:p>
          <a:p>
            <a:pPr lvl="2"/>
            <a:r>
              <a:rPr lang="en-US" dirty="0" err="1" smtClean="0"/>
              <a:t>Các</a:t>
            </a:r>
            <a:r>
              <a:rPr lang="en-US" dirty="0" smtClean="0"/>
              <a:t> ban: </a:t>
            </a:r>
            <a:r>
              <a:rPr lang="en-US" dirty="0" err="1" smtClean="0"/>
              <a:t>mỗi</a:t>
            </a:r>
            <a:r>
              <a:rPr lang="en-US" dirty="0" smtClean="0"/>
              <a:t> </a:t>
            </a:r>
            <a:r>
              <a:rPr lang="en-US" dirty="0" err="1" smtClean="0"/>
              <a:t>tuần</a:t>
            </a:r>
            <a:r>
              <a:rPr lang="en-US" dirty="0" smtClean="0"/>
              <a:t> 1 </a:t>
            </a:r>
            <a:r>
              <a:rPr lang="en-US" dirty="0" err="1" smtClean="0"/>
              <a:t>lần</a:t>
            </a:r>
            <a:endParaRPr lang="en-US" dirty="0" smtClean="0"/>
          </a:p>
          <a:p>
            <a:pPr lvl="2"/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toán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: </a:t>
            </a:r>
            <a:r>
              <a:rPr lang="en-US" dirty="0" err="1" smtClean="0"/>
              <a:t>mỗi</a:t>
            </a:r>
            <a:r>
              <a:rPr lang="en-US" dirty="0" smtClean="0"/>
              <a:t> </a:t>
            </a:r>
            <a:r>
              <a:rPr lang="en-US" dirty="0" err="1" smtClean="0"/>
              <a:t>ngày</a:t>
            </a:r>
            <a:r>
              <a:rPr lang="en-US" dirty="0" smtClean="0"/>
              <a:t> 1 hay </a:t>
            </a:r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lần</a:t>
            </a:r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599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Thành</a:t>
            </a:r>
            <a:r>
              <a:rPr lang="en-US" b="1" dirty="0" smtClean="0"/>
              <a:t> </a:t>
            </a:r>
            <a:r>
              <a:rPr lang="en-US" b="1" dirty="0" err="1" smtClean="0"/>
              <a:t>tố</a:t>
            </a:r>
            <a:r>
              <a:rPr lang="en-US" b="1" dirty="0" smtClean="0"/>
              <a:t> </a:t>
            </a:r>
            <a:r>
              <a:rPr lang="en-US" b="1" dirty="0" err="1" smtClean="0"/>
              <a:t>của</a:t>
            </a:r>
            <a:r>
              <a:rPr lang="en-US" b="1" dirty="0" smtClean="0"/>
              <a:t> </a:t>
            </a:r>
            <a:r>
              <a:rPr lang="en-US" b="1" dirty="0" err="1" smtClean="0"/>
              <a:t>buổi</a:t>
            </a:r>
            <a:r>
              <a:rPr lang="en-US" b="1" dirty="0" smtClean="0"/>
              <a:t> </a:t>
            </a:r>
            <a:r>
              <a:rPr lang="en-US" b="1" dirty="0" err="1" smtClean="0"/>
              <a:t>họp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err="1" smtClean="0"/>
              <a:t>Nhân</a:t>
            </a:r>
            <a:r>
              <a:rPr lang="en-US" b="1" dirty="0" smtClean="0"/>
              <a:t> </a:t>
            </a:r>
            <a:r>
              <a:rPr lang="en-US" b="1" dirty="0" err="1" smtClean="0"/>
              <a:t>sự</a:t>
            </a:r>
            <a:r>
              <a:rPr lang="en-US" b="1" dirty="0" smtClean="0"/>
              <a:t>: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họp</a:t>
            </a:r>
            <a:r>
              <a:rPr lang="en-US" dirty="0" smtClean="0"/>
              <a:t>, </a:t>
            </a:r>
            <a:r>
              <a:rPr lang="en-US" dirty="0" err="1" smtClean="0"/>
              <a:t>chủ</a:t>
            </a:r>
            <a:r>
              <a:rPr lang="en-US" dirty="0" smtClean="0"/>
              <a:t> </a:t>
            </a:r>
            <a:r>
              <a:rPr lang="en-US" dirty="0" err="1" smtClean="0"/>
              <a:t>toạ</a:t>
            </a:r>
            <a:r>
              <a:rPr lang="en-US" dirty="0" smtClean="0"/>
              <a:t>,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giữ</a:t>
            </a:r>
            <a:r>
              <a:rPr lang="en-US" dirty="0" smtClean="0"/>
              <a:t> </a:t>
            </a:r>
            <a:r>
              <a:rPr lang="en-US" dirty="0" err="1" smtClean="0"/>
              <a:t>giờ</a:t>
            </a:r>
            <a:endParaRPr lang="en-US" dirty="0" smtClean="0"/>
          </a:p>
          <a:p>
            <a:r>
              <a:rPr lang="en-US" b="1" dirty="0" err="1" smtClean="0"/>
              <a:t>Nghị</a:t>
            </a:r>
            <a:r>
              <a:rPr lang="en-US" b="1" dirty="0" smtClean="0"/>
              <a:t> </a:t>
            </a:r>
            <a:r>
              <a:rPr lang="en-US" b="1" dirty="0" err="1" smtClean="0"/>
              <a:t>trình</a:t>
            </a:r>
            <a:r>
              <a:rPr lang="en-US" b="1" dirty="0" smtClean="0"/>
              <a:t>: </a:t>
            </a:r>
            <a:r>
              <a:rPr lang="en-US" dirty="0" smtClean="0"/>
              <a:t>do </a:t>
            </a:r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Ký</a:t>
            </a:r>
            <a:r>
              <a:rPr lang="en-US" dirty="0" smtClean="0"/>
              <a:t> </a:t>
            </a:r>
            <a:r>
              <a:rPr lang="en-US" dirty="0" err="1" smtClean="0"/>
              <a:t>thiết</a:t>
            </a:r>
            <a:r>
              <a:rPr lang="en-US" dirty="0" smtClean="0"/>
              <a:t> </a:t>
            </a:r>
            <a:r>
              <a:rPr lang="en-US" dirty="0" err="1" smtClean="0"/>
              <a:t>lập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góp</a:t>
            </a:r>
            <a:r>
              <a:rPr lang="en-US" dirty="0" smtClean="0"/>
              <a:t> ý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, </a:t>
            </a:r>
            <a:r>
              <a:rPr lang="en-US" dirty="0" err="1" smtClean="0"/>
              <a:t>ấn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từng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, </a:t>
            </a:r>
            <a:r>
              <a:rPr lang="en-US" dirty="0" err="1" smtClean="0"/>
              <a:t>gửi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chủ</a:t>
            </a:r>
            <a:r>
              <a:rPr lang="en-US" dirty="0" smtClean="0"/>
              <a:t> </a:t>
            </a:r>
            <a:r>
              <a:rPr lang="en-US" dirty="0" err="1" smtClean="0"/>
              <a:t>toạ</a:t>
            </a:r>
            <a:r>
              <a:rPr lang="en-US" dirty="0" smtClean="0"/>
              <a:t> 3 </a:t>
            </a:r>
            <a:r>
              <a:rPr lang="en-US" dirty="0" err="1" smtClean="0"/>
              <a:t>ngày</a:t>
            </a:r>
            <a:r>
              <a:rPr lang="en-US" dirty="0" smtClean="0"/>
              <a:t> </a:t>
            </a:r>
            <a:r>
              <a:rPr lang="en-US" dirty="0" err="1" smtClean="0"/>
              <a:t>trước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mọi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1 </a:t>
            </a:r>
            <a:r>
              <a:rPr lang="en-US" dirty="0" err="1" smtClean="0"/>
              <a:t>ngày</a:t>
            </a:r>
            <a:r>
              <a:rPr lang="en-US" dirty="0" smtClean="0"/>
              <a:t> </a:t>
            </a:r>
            <a:r>
              <a:rPr lang="en-US" dirty="0" err="1" smtClean="0"/>
              <a:t>trước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biên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buổi</a:t>
            </a:r>
            <a:r>
              <a:rPr lang="en-US" dirty="0" smtClean="0"/>
              <a:t> </a:t>
            </a:r>
            <a:r>
              <a:rPr lang="en-US" dirty="0" err="1" smtClean="0"/>
              <a:t>họp</a:t>
            </a:r>
            <a:r>
              <a:rPr lang="en-US" dirty="0" smtClean="0"/>
              <a:t> </a:t>
            </a:r>
            <a:r>
              <a:rPr lang="en-US" dirty="0" err="1" smtClean="0"/>
              <a:t>trước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Rà</a:t>
            </a:r>
            <a:r>
              <a:rPr lang="en-US" dirty="0" smtClean="0"/>
              <a:t> </a:t>
            </a:r>
            <a:r>
              <a:rPr lang="en-US" dirty="0" err="1" smtClean="0"/>
              <a:t>soát</a:t>
            </a:r>
            <a:r>
              <a:rPr lang="en-US" dirty="0" smtClean="0"/>
              <a:t> </a:t>
            </a:r>
            <a:r>
              <a:rPr lang="en-US" dirty="0" err="1" smtClean="0"/>
              <a:t>tiến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buổi</a:t>
            </a:r>
            <a:r>
              <a:rPr lang="en-US" dirty="0" smtClean="0"/>
              <a:t> </a:t>
            </a:r>
            <a:r>
              <a:rPr lang="en-US" dirty="0" err="1" smtClean="0"/>
              <a:t>họp</a:t>
            </a:r>
            <a:r>
              <a:rPr lang="en-US" dirty="0" smtClean="0"/>
              <a:t> </a:t>
            </a:r>
            <a:r>
              <a:rPr lang="en-US" dirty="0" err="1" smtClean="0"/>
              <a:t>trước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Bàn</a:t>
            </a:r>
            <a:r>
              <a:rPr lang="en-US" dirty="0" smtClean="0"/>
              <a:t> </a:t>
            </a:r>
            <a:r>
              <a:rPr lang="en-US" dirty="0" err="1" smtClean="0"/>
              <a:t>thảo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sắp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(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,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dự</a:t>
            </a:r>
            <a:r>
              <a:rPr lang="en-US" dirty="0" smtClean="0"/>
              <a:t> </a:t>
            </a:r>
            <a:r>
              <a:rPr lang="en-US" dirty="0" err="1" smtClean="0"/>
              <a:t>phóng</a:t>
            </a:r>
            <a:r>
              <a:rPr lang="en-US" dirty="0" smtClean="0"/>
              <a:t>,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chịu</a:t>
            </a:r>
            <a:r>
              <a:rPr lang="en-US" dirty="0" smtClean="0"/>
              <a:t> </a:t>
            </a:r>
            <a:r>
              <a:rPr lang="en-US" dirty="0" err="1" smtClean="0"/>
              <a:t>trách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,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gian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)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linh</a:t>
            </a:r>
            <a:r>
              <a:rPr lang="en-US" dirty="0" smtClean="0"/>
              <a:t> </a:t>
            </a:r>
            <a:r>
              <a:rPr lang="en-US" dirty="0" err="1" smtClean="0"/>
              <a:t>tinh</a:t>
            </a:r>
            <a:endParaRPr lang="en-US" dirty="0" smtClean="0"/>
          </a:p>
          <a:p>
            <a:r>
              <a:rPr lang="en-US" b="1" dirty="0" err="1" smtClean="0"/>
              <a:t>Biên</a:t>
            </a:r>
            <a:r>
              <a:rPr lang="en-US" b="1" dirty="0" smtClean="0"/>
              <a:t> </a:t>
            </a:r>
            <a:r>
              <a:rPr lang="en-US" b="1" dirty="0" err="1" smtClean="0"/>
              <a:t>bản</a:t>
            </a:r>
            <a:r>
              <a:rPr lang="en-US" b="1" dirty="0" smtClean="0"/>
              <a:t>: </a:t>
            </a:r>
            <a:r>
              <a:rPr lang="en-US" dirty="0" err="1" smtClean="0"/>
              <a:t>Thư</a:t>
            </a:r>
            <a:r>
              <a:rPr lang="en-US" dirty="0"/>
              <a:t> </a:t>
            </a:r>
            <a:r>
              <a:rPr lang="en-US" dirty="0" err="1" smtClean="0"/>
              <a:t>Ký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,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Chủ</a:t>
            </a:r>
            <a:r>
              <a:rPr lang="en-US" dirty="0" smtClean="0"/>
              <a:t> </a:t>
            </a:r>
            <a:r>
              <a:rPr lang="en-US" dirty="0" err="1" smtClean="0"/>
              <a:t>Toạ</a:t>
            </a:r>
            <a:r>
              <a:rPr lang="en-US" dirty="0" smtClean="0"/>
              <a:t> </a:t>
            </a:r>
            <a:r>
              <a:rPr lang="en-US" dirty="0" err="1" smtClean="0"/>
              <a:t>xem</a:t>
            </a:r>
            <a:r>
              <a:rPr lang="en-US" dirty="0" smtClean="0"/>
              <a:t> </a:t>
            </a:r>
            <a:r>
              <a:rPr lang="en-US" dirty="0" err="1" smtClean="0"/>
              <a:t>xét</a:t>
            </a:r>
            <a:r>
              <a:rPr lang="en-US" dirty="0" smtClean="0"/>
              <a:t>, </a:t>
            </a:r>
            <a:r>
              <a:rPr lang="en-US" dirty="0" err="1" smtClean="0"/>
              <a:t>Chủ</a:t>
            </a:r>
            <a:r>
              <a:rPr lang="en-US" dirty="0" smtClean="0"/>
              <a:t> </a:t>
            </a:r>
            <a:r>
              <a:rPr lang="en-US" dirty="0" err="1" smtClean="0"/>
              <a:t>Toạ</a:t>
            </a:r>
            <a:r>
              <a:rPr lang="en-US" dirty="0" smtClean="0"/>
              <a:t> </a:t>
            </a:r>
            <a:r>
              <a:rPr lang="en-US" dirty="0" err="1" smtClean="0"/>
              <a:t>chỉnh</a:t>
            </a:r>
            <a:r>
              <a:rPr lang="en-US" dirty="0" smtClean="0"/>
              <a:t> </a:t>
            </a:r>
            <a:r>
              <a:rPr lang="en-US" dirty="0" err="1" smtClean="0"/>
              <a:t>sửa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gửi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mọi</a:t>
            </a:r>
            <a:r>
              <a:rPr lang="en-US" dirty="0" smtClean="0"/>
              <a:t> </a:t>
            </a:r>
            <a:r>
              <a:rPr lang="en-US" dirty="0" err="1" smtClean="0"/>
              <a:t>tham</a:t>
            </a:r>
            <a:r>
              <a:rPr lang="en-US" dirty="0" smtClean="0"/>
              <a:t> </a:t>
            </a:r>
            <a:r>
              <a:rPr lang="en-US" dirty="0" err="1" smtClean="0"/>
              <a:t>dự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(</a:t>
            </a:r>
            <a:r>
              <a:rPr lang="en-US" dirty="0" err="1" smtClean="0"/>
              <a:t>kể</a:t>
            </a:r>
            <a:r>
              <a:rPr lang="en-US" dirty="0" smtClean="0"/>
              <a:t> </a:t>
            </a:r>
            <a:r>
              <a:rPr lang="en-US" dirty="0" err="1" smtClean="0"/>
              <a:t>cả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vắng</a:t>
            </a:r>
            <a:r>
              <a:rPr lang="en-US" dirty="0" smtClean="0"/>
              <a:t> </a:t>
            </a:r>
            <a:r>
              <a:rPr lang="en-US" dirty="0" err="1" smtClean="0"/>
              <a:t>mặt</a:t>
            </a:r>
            <a:r>
              <a:rPr lang="en-US" dirty="0" smtClean="0"/>
              <a:t>)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góp</a:t>
            </a:r>
            <a:r>
              <a:rPr lang="en-US" dirty="0" smtClean="0"/>
              <a:t> ý. </a:t>
            </a: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qua </a:t>
            </a:r>
            <a:r>
              <a:rPr lang="en-US" dirty="0" err="1" smtClean="0"/>
              <a:t>tại</a:t>
            </a:r>
            <a:r>
              <a:rPr lang="en-US" dirty="0" smtClean="0"/>
              <a:t> </a:t>
            </a:r>
            <a:r>
              <a:rPr lang="en-US" dirty="0" err="1" smtClean="0"/>
              <a:t>buổi</a:t>
            </a:r>
            <a:r>
              <a:rPr lang="en-US" dirty="0" smtClean="0"/>
              <a:t> </a:t>
            </a:r>
            <a:r>
              <a:rPr lang="en-US" dirty="0" err="1" smtClean="0"/>
              <a:t>họp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364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err="1" smtClean="0">
                <a:solidFill>
                  <a:schemeClr val="tx2"/>
                </a:solidFill>
              </a:rPr>
              <a:t>Cơ</a:t>
            </a:r>
            <a:r>
              <a:rPr lang="en-US" sz="3200" b="1" dirty="0" smtClean="0">
                <a:solidFill>
                  <a:schemeClr val="tx2"/>
                </a:solidFill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</a:rPr>
              <a:t>cấu</a:t>
            </a:r>
            <a:r>
              <a:rPr lang="en-US" sz="3200" b="1" dirty="0" smtClean="0">
                <a:solidFill>
                  <a:schemeClr val="tx2"/>
                </a:solidFill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</a:rPr>
              <a:t>tổ</a:t>
            </a:r>
            <a:r>
              <a:rPr lang="en-US" sz="3200" b="1" dirty="0" smtClean="0">
                <a:solidFill>
                  <a:schemeClr val="tx2"/>
                </a:solidFill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</a:rPr>
              <a:t>chức</a:t>
            </a:r>
            <a:r>
              <a:rPr lang="en-US" sz="3200" b="1" dirty="0" smtClean="0">
                <a:solidFill>
                  <a:schemeClr val="tx2"/>
                </a:solidFill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</a:rPr>
              <a:t>mẫu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Hội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giám</a:t>
            </a:r>
            <a:r>
              <a:rPr lang="en-US" dirty="0" smtClean="0"/>
              <a:t> </a:t>
            </a:r>
            <a:r>
              <a:rPr lang="en-US" dirty="0" err="1" smtClean="0"/>
              <a:t>đốc</a:t>
            </a:r>
            <a:r>
              <a:rPr lang="en-US" dirty="0" smtClean="0"/>
              <a:t> (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Uỷ</a:t>
            </a:r>
            <a:r>
              <a:rPr lang="en-US" dirty="0" smtClean="0"/>
              <a:t> ban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: (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, </a:t>
            </a:r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Chánh</a:t>
            </a:r>
            <a:r>
              <a:rPr lang="en-US" dirty="0" smtClean="0"/>
              <a:t>, </a:t>
            </a:r>
            <a:r>
              <a:rPr lang="en-US" dirty="0" err="1" smtClean="0"/>
              <a:t>Vận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phận</a:t>
            </a:r>
            <a:r>
              <a:rPr lang="en-US" dirty="0" smtClean="0"/>
              <a:t>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:</a:t>
            </a:r>
          </a:p>
          <a:p>
            <a:pPr lvl="2"/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chánh</a:t>
            </a:r>
            <a:endParaRPr lang="en-US" dirty="0"/>
          </a:p>
          <a:p>
            <a:pPr lvl="2"/>
            <a:r>
              <a:rPr lang="en-US" dirty="0" err="1" smtClean="0"/>
              <a:t>Kỹ</a:t>
            </a:r>
            <a:r>
              <a:rPr lang="en-US" dirty="0" smtClean="0"/>
              <a:t> </a:t>
            </a:r>
            <a:r>
              <a:rPr lang="en-US" dirty="0" err="1" smtClean="0"/>
              <a:t>thuật</a:t>
            </a:r>
            <a:endParaRPr lang="en-US" dirty="0" smtClean="0"/>
          </a:p>
          <a:p>
            <a:pPr lvl="2"/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endParaRPr lang="en-US" dirty="0" smtClean="0"/>
          </a:p>
          <a:p>
            <a:pPr lvl="2"/>
            <a:r>
              <a:rPr lang="en-US" dirty="0" err="1" smtClean="0"/>
              <a:t>Gây</a:t>
            </a:r>
            <a:r>
              <a:rPr lang="en-US" dirty="0" smtClean="0"/>
              <a:t> </a:t>
            </a:r>
            <a:r>
              <a:rPr lang="en-US" dirty="0" err="1" smtClean="0"/>
              <a:t>quỹ</a:t>
            </a:r>
            <a:endParaRPr lang="en-US" dirty="0" smtClean="0"/>
          </a:p>
          <a:p>
            <a:pPr lvl="2"/>
            <a:r>
              <a:rPr lang="en-US" dirty="0" err="1" smtClean="0"/>
              <a:t>Thông</a:t>
            </a:r>
            <a:r>
              <a:rPr lang="en-US" dirty="0" smtClean="0"/>
              <a:t> tin</a:t>
            </a:r>
          </a:p>
          <a:p>
            <a:pPr lvl="1"/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phận</a:t>
            </a:r>
            <a:r>
              <a:rPr lang="en-US" dirty="0" smtClean="0"/>
              <a:t>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:</a:t>
            </a:r>
          </a:p>
          <a:p>
            <a:pPr lvl="2"/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chương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endParaRPr lang="en-US" dirty="0" smtClean="0"/>
          </a:p>
          <a:p>
            <a:pPr lvl="2"/>
            <a:r>
              <a:rPr lang="en-US" dirty="0" err="1" smtClean="0"/>
              <a:t>Tiếp</a:t>
            </a:r>
            <a:r>
              <a:rPr lang="en-US" dirty="0" smtClean="0"/>
              <a:t> </a:t>
            </a:r>
            <a:r>
              <a:rPr lang="en-US" dirty="0" err="1" smtClean="0"/>
              <a:t>thị</a:t>
            </a:r>
            <a:endParaRPr lang="en-US" dirty="0" smtClean="0"/>
          </a:p>
          <a:p>
            <a:pPr lvl="2"/>
            <a:r>
              <a:rPr lang="en-US" dirty="0" err="1" smtClean="0"/>
              <a:t>Giao</a:t>
            </a:r>
            <a:r>
              <a:rPr lang="en-US" dirty="0" smtClean="0"/>
              <a:t> </a:t>
            </a:r>
            <a:r>
              <a:rPr lang="en-US" dirty="0" err="1" smtClean="0"/>
              <a:t>tiếp</a:t>
            </a:r>
            <a:r>
              <a:rPr lang="en-US" dirty="0" smtClean="0"/>
              <a:t> </a:t>
            </a:r>
            <a:r>
              <a:rPr lang="en-US" dirty="0" err="1" smtClean="0"/>
              <a:t>cộng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endParaRPr lang="en-US" dirty="0" smtClean="0"/>
          </a:p>
          <a:p>
            <a:pPr lvl="2"/>
            <a:r>
              <a:rPr lang="en-US" dirty="0" err="1" smtClean="0"/>
              <a:t>Đánh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/ </a:t>
            </a:r>
            <a:r>
              <a:rPr lang="en-US" dirty="0" err="1" smtClean="0"/>
              <a:t>đo</a:t>
            </a:r>
            <a:r>
              <a:rPr lang="en-US" dirty="0" smtClean="0"/>
              <a:t> </a:t>
            </a:r>
            <a:r>
              <a:rPr lang="en-US" dirty="0" err="1" smtClean="0"/>
              <a:t>lường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4036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</a:rPr>
              <a:t>Biểu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đồ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tổ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chức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57600" y="1676400"/>
            <a:ext cx="2362200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Hội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Giám</a:t>
            </a:r>
            <a:r>
              <a:rPr lang="en-US" dirty="0" smtClean="0"/>
              <a:t> </a:t>
            </a:r>
            <a:r>
              <a:rPr lang="en-US" dirty="0" err="1" smtClean="0"/>
              <a:t>Đốc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726872" y="2362200"/>
            <a:ext cx="2223655" cy="101566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Ban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endParaRPr lang="en-US" dirty="0" smtClean="0"/>
          </a:p>
          <a:p>
            <a:pPr algn="ctr"/>
            <a:r>
              <a:rPr lang="en-US" sz="1400" dirty="0" err="1" smtClean="0"/>
              <a:t>Giám</a:t>
            </a:r>
            <a:r>
              <a:rPr lang="en-US" sz="1400" dirty="0" smtClean="0"/>
              <a:t> </a:t>
            </a:r>
            <a:r>
              <a:rPr lang="en-US" sz="1400" dirty="0" err="1" smtClean="0"/>
              <a:t>Đốc</a:t>
            </a:r>
            <a:r>
              <a:rPr lang="en-US" sz="1400" dirty="0" smtClean="0"/>
              <a:t> </a:t>
            </a:r>
            <a:r>
              <a:rPr lang="en-US" sz="1400" dirty="0" err="1" smtClean="0"/>
              <a:t>Điều</a:t>
            </a:r>
            <a:r>
              <a:rPr lang="en-US" sz="1400" dirty="0" smtClean="0"/>
              <a:t> </a:t>
            </a:r>
            <a:r>
              <a:rPr lang="en-US" sz="1400" dirty="0" err="1" smtClean="0"/>
              <a:t>Hành</a:t>
            </a:r>
            <a:endParaRPr lang="en-US" sz="1400" dirty="0" smtClean="0"/>
          </a:p>
          <a:p>
            <a:pPr algn="ctr"/>
            <a:r>
              <a:rPr lang="en-US" sz="1400" dirty="0" err="1" smtClean="0"/>
              <a:t>Phó</a:t>
            </a:r>
            <a:r>
              <a:rPr lang="en-US" sz="1400" dirty="0" smtClean="0"/>
              <a:t> </a:t>
            </a:r>
            <a:r>
              <a:rPr lang="en-US" sz="1400" dirty="0" err="1" smtClean="0"/>
              <a:t>Giám</a:t>
            </a:r>
            <a:r>
              <a:rPr lang="en-US" sz="1400" dirty="0" smtClean="0"/>
              <a:t> </a:t>
            </a:r>
            <a:r>
              <a:rPr lang="en-US" sz="1400" dirty="0" err="1" smtClean="0"/>
              <a:t>Đốc</a:t>
            </a:r>
            <a:r>
              <a:rPr lang="en-US" sz="1400" dirty="0" smtClean="0"/>
              <a:t> </a:t>
            </a:r>
            <a:r>
              <a:rPr lang="en-US" sz="1400" dirty="0" err="1" smtClean="0"/>
              <a:t>Tài</a:t>
            </a:r>
            <a:r>
              <a:rPr lang="en-US" sz="1400" dirty="0" smtClean="0"/>
              <a:t> </a:t>
            </a:r>
            <a:r>
              <a:rPr lang="en-US" sz="1400" dirty="0" err="1" smtClean="0"/>
              <a:t>Chánh</a:t>
            </a:r>
            <a:endParaRPr lang="en-US" sz="1400" dirty="0" smtClean="0"/>
          </a:p>
          <a:p>
            <a:pPr algn="ctr"/>
            <a:r>
              <a:rPr lang="en-US" sz="1400" dirty="0" err="1" smtClean="0"/>
              <a:t>Phó</a:t>
            </a:r>
            <a:r>
              <a:rPr lang="en-US" sz="1400" dirty="0" smtClean="0"/>
              <a:t> </a:t>
            </a:r>
            <a:r>
              <a:rPr lang="en-US" sz="1400" dirty="0" err="1" smtClean="0"/>
              <a:t>Giám</a:t>
            </a:r>
            <a:r>
              <a:rPr lang="en-US" sz="1400" dirty="0" smtClean="0"/>
              <a:t> </a:t>
            </a:r>
            <a:r>
              <a:rPr lang="en-US" sz="1400" dirty="0" err="1" smtClean="0"/>
              <a:t>Đốc</a:t>
            </a:r>
            <a:r>
              <a:rPr lang="en-US" sz="1400" dirty="0" smtClean="0"/>
              <a:t> </a:t>
            </a:r>
            <a:r>
              <a:rPr lang="en-US" sz="1400" dirty="0" err="1" smtClean="0"/>
              <a:t>Vận</a:t>
            </a:r>
            <a:r>
              <a:rPr lang="en-US" sz="1400" dirty="0" smtClean="0"/>
              <a:t> </a:t>
            </a:r>
            <a:r>
              <a:rPr lang="en-US" sz="1400" dirty="0" err="1" smtClean="0"/>
              <a:t>Hành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1905000" y="3872299"/>
            <a:ext cx="1905000" cy="369332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61891" y="3872299"/>
            <a:ext cx="2514600" cy="369332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ngoại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05000" y="4495800"/>
            <a:ext cx="1905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chánh</a:t>
            </a:r>
            <a:endParaRPr lang="en-US" dirty="0" smtClean="0"/>
          </a:p>
          <a:p>
            <a:pPr lvl="1"/>
            <a:r>
              <a:rPr lang="en-US" dirty="0" err="1" smtClean="0"/>
              <a:t>Kỹ</a:t>
            </a:r>
            <a:r>
              <a:rPr lang="en-US" dirty="0" smtClean="0"/>
              <a:t> </a:t>
            </a:r>
            <a:r>
              <a:rPr lang="en-US" dirty="0" err="1" smtClean="0"/>
              <a:t>thuật</a:t>
            </a:r>
            <a:endParaRPr lang="en-US" dirty="0" smtClean="0"/>
          </a:p>
          <a:p>
            <a:pPr lvl="1"/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endParaRPr lang="en-US" dirty="0" smtClean="0"/>
          </a:p>
          <a:p>
            <a:pPr lvl="1"/>
            <a:r>
              <a:rPr lang="en-US" dirty="0" err="1" smtClean="0"/>
              <a:t>Gây</a:t>
            </a:r>
            <a:r>
              <a:rPr lang="en-US" dirty="0" smtClean="0"/>
              <a:t> </a:t>
            </a:r>
            <a:r>
              <a:rPr lang="en-US" dirty="0" err="1" smtClean="0"/>
              <a:t>quỹ</a:t>
            </a:r>
            <a:endParaRPr lang="en-US" dirty="0" smtClean="0"/>
          </a:p>
          <a:p>
            <a:pPr lvl="1"/>
            <a:r>
              <a:rPr lang="en-US" dirty="0" err="1" smtClean="0"/>
              <a:t>Thông</a:t>
            </a:r>
            <a:r>
              <a:rPr lang="en-US" dirty="0" smtClean="0"/>
              <a:t> tin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410200" y="4495800"/>
            <a:ext cx="31241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chương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endParaRPr lang="en-US" dirty="0" smtClean="0"/>
          </a:p>
          <a:p>
            <a:pPr algn="ctr"/>
            <a:r>
              <a:rPr lang="en-US" dirty="0" err="1" smtClean="0"/>
              <a:t>Tiếp</a:t>
            </a:r>
            <a:r>
              <a:rPr lang="en-US" dirty="0" smtClean="0"/>
              <a:t> </a:t>
            </a:r>
            <a:r>
              <a:rPr lang="en-US" dirty="0" err="1" smtClean="0"/>
              <a:t>thị</a:t>
            </a:r>
            <a:endParaRPr lang="en-US" dirty="0" smtClean="0"/>
          </a:p>
          <a:p>
            <a:pPr algn="ctr"/>
            <a:r>
              <a:rPr lang="en-US" dirty="0" err="1" smtClean="0"/>
              <a:t>Giao</a:t>
            </a:r>
            <a:r>
              <a:rPr lang="en-US" dirty="0" smtClean="0"/>
              <a:t> </a:t>
            </a:r>
            <a:r>
              <a:rPr lang="en-US" dirty="0" err="1" smtClean="0"/>
              <a:t>tiếp</a:t>
            </a:r>
            <a:r>
              <a:rPr lang="en-US" dirty="0" smtClean="0"/>
              <a:t> </a:t>
            </a:r>
            <a:r>
              <a:rPr lang="en-US" dirty="0" err="1" smtClean="0"/>
              <a:t>cộng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endParaRPr lang="en-US" dirty="0" smtClean="0"/>
          </a:p>
          <a:p>
            <a:pPr algn="ctr"/>
            <a:r>
              <a:rPr lang="en-US" dirty="0" err="1" smtClean="0"/>
              <a:t>Đánh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/ </a:t>
            </a:r>
            <a:r>
              <a:rPr lang="en-US" dirty="0" err="1" smtClean="0"/>
              <a:t>đo</a:t>
            </a:r>
            <a:r>
              <a:rPr lang="en-US" dirty="0" smtClean="0"/>
              <a:t> </a:t>
            </a:r>
            <a:r>
              <a:rPr lang="en-US" dirty="0" err="1" smtClean="0"/>
              <a:t>lường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endParaRPr lang="en-US" dirty="0" smtClean="0"/>
          </a:p>
          <a:p>
            <a:endParaRPr lang="en-US" dirty="0"/>
          </a:p>
        </p:txBody>
      </p:sp>
      <p:cxnSp>
        <p:nvCxnSpPr>
          <p:cNvPr id="12" name="Straight Arrow Connector 11"/>
          <p:cNvCxnSpPr>
            <a:endCxn id="5" idx="0"/>
          </p:cNvCxnSpPr>
          <p:nvPr/>
        </p:nvCxnSpPr>
        <p:spPr>
          <a:xfrm>
            <a:off x="4838699" y="2045732"/>
            <a:ext cx="1" cy="31646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879435" y="3555831"/>
            <a:ext cx="1" cy="31646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922654" y="3555831"/>
            <a:ext cx="1" cy="31646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879436" y="3555831"/>
            <a:ext cx="404321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838700" y="3377863"/>
            <a:ext cx="0" cy="17796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0459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</a:rPr>
              <a:t>Chức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năng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Hội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giám</a:t>
            </a:r>
            <a:r>
              <a:rPr lang="en-US" dirty="0" smtClean="0"/>
              <a:t> </a:t>
            </a:r>
            <a:r>
              <a:rPr lang="en-US" dirty="0" err="1" smtClean="0"/>
              <a:t>đốc</a:t>
            </a:r>
            <a:r>
              <a:rPr lang="en-US" dirty="0" smtClean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sứ</a:t>
            </a:r>
            <a:r>
              <a:rPr lang="en-US" dirty="0" smtClean="0"/>
              <a:t> </a:t>
            </a:r>
            <a:r>
              <a:rPr lang="en-US" dirty="0" err="1" smtClean="0"/>
              <a:t>mạng</a:t>
            </a:r>
            <a:r>
              <a:rPr lang="en-US" dirty="0" smtClean="0"/>
              <a:t>,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đích</a:t>
            </a:r>
            <a:r>
              <a:rPr lang="en-US" dirty="0" smtClean="0"/>
              <a:t>, </a:t>
            </a:r>
            <a:r>
              <a:rPr lang="en-US" dirty="0" err="1" smtClean="0"/>
              <a:t>phương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Giám</a:t>
            </a:r>
            <a:r>
              <a:rPr lang="en-US" dirty="0" smtClean="0"/>
              <a:t> </a:t>
            </a:r>
            <a:r>
              <a:rPr lang="en-US" dirty="0" err="1" smtClean="0"/>
              <a:t>sát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Hỗ</a:t>
            </a:r>
            <a:r>
              <a:rPr lang="en-US" dirty="0" smtClean="0"/>
              <a:t> </a:t>
            </a:r>
            <a:r>
              <a:rPr lang="en-US" dirty="0" err="1" smtClean="0"/>
              <a:t>trợ</a:t>
            </a:r>
            <a:r>
              <a:rPr lang="en-US" dirty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endParaRPr lang="en-US" dirty="0" smtClean="0"/>
          </a:p>
          <a:p>
            <a:r>
              <a:rPr lang="en-US" dirty="0" err="1" smtClean="0"/>
              <a:t>Giám</a:t>
            </a:r>
            <a:r>
              <a:rPr lang="en-US" dirty="0" smtClean="0"/>
              <a:t> </a:t>
            </a:r>
            <a:r>
              <a:rPr lang="en-US" dirty="0" err="1" smtClean="0"/>
              <a:t>đốc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đảm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xuất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đạt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mọi</a:t>
            </a:r>
            <a:r>
              <a:rPr lang="en-US" dirty="0" smtClean="0"/>
              <a:t> </a:t>
            </a:r>
            <a:r>
              <a:rPr lang="en-US" dirty="0" err="1" smtClean="0"/>
              <a:t>nguồn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xuất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r>
              <a:rPr lang="en-US" dirty="0" smtClean="0"/>
              <a:t> </a:t>
            </a:r>
            <a:r>
              <a:rPr lang="en-US" dirty="0" err="1" smtClean="0"/>
              <a:t>nhằm</a:t>
            </a:r>
            <a:r>
              <a:rPr lang="en-US" dirty="0" smtClean="0"/>
              <a:t> </a:t>
            </a:r>
            <a:r>
              <a:rPr lang="en-US" dirty="0" err="1" smtClean="0"/>
              <a:t>đạt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đích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Báo</a:t>
            </a:r>
            <a:r>
              <a:rPr lang="en-US" dirty="0" smtClean="0"/>
              <a:t> </a:t>
            </a:r>
            <a:r>
              <a:rPr lang="en-US" dirty="0" err="1" smtClean="0"/>
              <a:t>cáo</a:t>
            </a:r>
            <a:r>
              <a:rPr lang="en-US" dirty="0" smtClean="0"/>
              <a:t> </a:t>
            </a:r>
            <a:r>
              <a:rPr lang="en-US" dirty="0" err="1" smtClean="0"/>
              <a:t>tiến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Hội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giám</a:t>
            </a:r>
            <a:r>
              <a:rPr lang="en-US" dirty="0" smtClean="0"/>
              <a:t> </a:t>
            </a:r>
            <a:r>
              <a:rPr lang="en-US" dirty="0" err="1" smtClean="0"/>
              <a:t>đốc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52893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</a:rPr>
              <a:t>Chức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năng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Lưu</a:t>
            </a:r>
            <a:r>
              <a:rPr lang="en-US" dirty="0" smtClean="0"/>
              <a:t> ý: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dưới</a:t>
            </a:r>
            <a:r>
              <a:rPr lang="en-US" dirty="0" smtClean="0"/>
              <a:t> </a:t>
            </a:r>
            <a:r>
              <a:rPr lang="en-US" dirty="0" err="1" smtClean="0"/>
              <a:t>đây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do 1 </a:t>
            </a:r>
            <a:r>
              <a:rPr lang="en-US" dirty="0" err="1" smtClean="0"/>
              <a:t>người</a:t>
            </a:r>
            <a:r>
              <a:rPr lang="en-US" dirty="0" smtClean="0"/>
              <a:t> hay 1 ban </a:t>
            </a:r>
            <a:r>
              <a:rPr lang="en-US" dirty="0" err="1" smtClean="0"/>
              <a:t>đảm</a:t>
            </a:r>
            <a:r>
              <a:rPr lang="en-US" dirty="0" smtClean="0"/>
              <a:t> </a:t>
            </a:r>
            <a:r>
              <a:rPr lang="en-US" dirty="0" err="1" smtClean="0"/>
              <a:t>trách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Phó</a:t>
            </a:r>
            <a:r>
              <a:rPr lang="en-US" dirty="0" smtClean="0"/>
              <a:t> </a:t>
            </a:r>
            <a:r>
              <a:rPr lang="en-US" dirty="0" err="1" smtClean="0"/>
              <a:t>Giám</a:t>
            </a:r>
            <a:r>
              <a:rPr lang="en-US" dirty="0" smtClean="0"/>
              <a:t> </a:t>
            </a:r>
            <a:r>
              <a:rPr lang="en-US" dirty="0" err="1" smtClean="0"/>
              <a:t>đốc</a:t>
            </a:r>
            <a:r>
              <a:rPr lang="en-US" dirty="0" smtClean="0"/>
              <a:t> </a:t>
            </a:r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chánh</a:t>
            </a:r>
            <a:r>
              <a:rPr lang="en-US" dirty="0" smtClean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Lập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hoạch</a:t>
            </a:r>
            <a:r>
              <a:rPr lang="en-US" dirty="0" smtClean="0"/>
              <a:t> </a:t>
            </a:r>
            <a:r>
              <a:rPr lang="en-US" dirty="0" err="1" smtClean="0"/>
              <a:t>ngân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dõi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toán</a:t>
            </a:r>
            <a:r>
              <a:rPr lang="en-US" dirty="0" smtClean="0"/>
              <a:t>, </a:t>
            </a:r>
            <a:r>
              <a:rPr lang="en-US" dirty="0" err="1" smtClean="0"/>
              <a:t>kiểm</a:t>
            </a:r>
            <a:r>
              <a:rPr lang="en-US" dirty="0" smtClean="0"/>
              <a:t> </a:t>
            </a:r>
            <a:r>
              <a:rPr lang="en-US" dirty="0" err="1" smtClean="0"/>
              <a:t>toán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đảm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minh </a:t>
            </a:r>
            <a:r>
              <a:rPr lang="en-US" dirty="0" err="1" smtClean="0"/>
              <a:t>bạch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thu</a:t>
            </a:r>
            <a:r>
              <a:rPr lang="en-US" dirty="0" smtClean="0"/>
              <a:t>, </a:t>
            </a:r>
            <a:r>
              <a:rPr lang="en-US" dirty="0" err="1" smtClean="0"/>
              <a:t>giữ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chi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Báo</a:t>
            </a:r>
            <a:r>
              <a:rPr lang="en-US" dirty="0" smtClean="0"/>
              <a:t> </a:t>
            </a:r>
            <a:r>
              <a:rPr lang="en-US" dirty="0" err="1" smtClean="0"/>
              <a:t>cáo</a:t>
            </a:r>
            <a:r>
              <a:rPr lang="en-US" dirty="0" smtClean="0"/>
              <a:t> </a:t>
            </a:r>
            <a:r>
              <a:rPr lang="en-US" dirty="0" err="1" smtClean="0"/>
              <a:t>tình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chánh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Giám</a:t>
            </a:r>
            <a:r>
              <a:rPr lang="en-US" dirty="0" smtClean="0"/>
              <a:t> </a:t>
            </a:r>
            <a:r>
              <a:rPr lang="en-US" dirty="0" err="1" smtClean="0"/>
              <a:t>đốc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Hội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giám</a:t>
            </a:r>
            <a:r>
              <a:rPr lang="en-US" dirty="0" smtClean="0"/>
              <a:t> </a:t>
            </a:r>
            <a:r>
              <a:rPr lang="en-US" dirty="0" err="1" smtClean="0"/>
              <a:t>đốc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nghị</a:t>
            </a:r>
            <a:r>
              <a:rPr lang="en-US" dirty="0" smtClean="0"/>
              <a:t> </a:t>
            </a:r>
            <a:r>
              <a:rPr lang="en-US" dirty="0" err="1" smtClean="0"/>
              <a:t>cải</a:t>
            </a:r>
            <a:r>
              <a:rPr lang="en-US" dirty="0" smtClean="0"/>
              <a:t> </a:t>
            </a:r>
            <a:r>
              <a:rPr lang="en-US" dirty="0" err="1" smtClean="0"/>
              <a:t>tiến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Báo</a:t>
            </a:r>
            <a:r>
              <a:rPr lang="en-US" dirty="0" smtClean="0"/>
              <a:t> </a:t>
            </a:r>
            <a:r>
              <a:rPr lang="en-US" dirty="0" err="1" smtClean="0"/>
              <a:t>cáo</a:t>
            </a:r>
            <a:r>
              <a:rPr lang="en-US" dirty="0" smtClean="0"/>
              <a:t> </a:t>
            </a:r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chánh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nhà</a:t>
            </a:r>
            <a:r>
              <a:rPr lang="en-US" dirty="0" smtClean="0"/>
              <a:t> </a:t>
            </a:r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trợ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Khai</a:t>
            </a:r>
            <a:r>
              <a:rPr lang="en-US" dirty="0" smtClean="0"/>
              <a:t> </a:t>
            </a:r>
            <a:r>
              <a:rPr lang="en-US" dirty="0" err="1" smtClean="0"/>
              <a:t>thuế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552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</a:rPr>
              <a:t>Chức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năng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Phó</a:t>
            </a:r>
            <a:r>
              <a:rPr lang="en-US" dirty="0" smtClean="0"/>
              <a:t> </a:t>
            </a:r>
            <a:r>
              <a:rPr lang="en-US" dirty="0" err="1" smtClean="0"/>
              <a:t>Giám</a:t>
            </a:r>
            <a:r>
              <a:rPr lang="en-US" dirty="0" smtClean="0"/>
              <a:t> </a:t>
            </a:r>
            <a:r>
              <a:rPr lang="en-US" dirty="0" err="1" smtClean="0"/>
              <a:t>đốc</a:t>
            </a:r>
            <a:r>
              <a:rPr lang="en-US" dirty="0" smtClean="0"/>
              <a:t> </a:t>
            </a:r>
            <a:r>
              <a:rPr lang="en-US" dirty="0" err="1" smtClean="0"/>
              <a:t>vận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Quán</a:t>
            </a:r>
            <a:r>
              <a:rPr lang="en-US" dirty="0" smtClean="0"/>
              <a:t> </a:t>
            </a:r>
            <a:r>
              <a:rPr lang="en-US" dirty="0" err="1" smtClean="0"/>
              <a:t>xuyến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phận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, </a:t>
            </a: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dẫn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giám</a:t>
            </a:r>
            <a:r>
              <a:rPr lang="en-US" dirty="0" smtClean="0"/>
              <a:t> </a:t>
            </a:r>
            <a:r>
              <a:rPr lang="en-US" dirty="0" err="1" smtClean="0"/>
              <a:t>sát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tắc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xử</a:t>
            </a:r>
            <a:r>
              <a:rPr lang="en-US" dirty="0" smtClean="0"/>
              <a:t>, </a:t>
            </a:r>
            <a:r>
              <a:rPr lang="en-US" dirty="0" err="1" smtClean="0"/>
              <a:t>thủ</a:t>
            </a:r>
            <a:r>
              <a:rPr lang="en-US" dirty="0" smtClean="0"/>
              <a:t> </a:t>
            </a:r>
            <a:r>
              <a:rPr lang="en-US" dirty="0" err="1" smtClean="0"/>
              <a:t>tục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đảm</a:t>
            </a:r>
            <a:r>
              <a:rPr lang="en-US" dirty="0" smtClean="0"/>
              <a:t> </a:t>
            </a:r>
            <a:r>
              <a:rPr lang="en-US" dirty="0" err="1" smtClean="0"/>
              <a:t>kỷ</a:t>
            </a:r>
            <a:r>
              <a:rPr lang="en-US" dirty="0" smtClean="0"/>
              <a:t> </a:t>
            </a:r>
            <a:r>
              <a:rPr lang="en-US" dirty="0" err="1" smtClean="0"/>
              <a:t>luật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án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522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</a:rPr>
              <a:t>Chức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năng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b="1" dirty="0" err="1" smtClean="0"/>
              <a:t>Tài</a:t>
            </a:r>
            <a:r>
              <a:rPr lang="en-US" b="1" dirty="0" smtClean="0"/>
              <a:t> </a:t>
            </a:r>
            <a:r>
              <a:rPr lang="en-US" b="1" dirty="0" err="1" smtClean="0"/>
              <a:t>chánh</a:t>
            </a:r>
            <a:r>
              <a:rPr lang="en-US" b="1" dirty="0" smtClean="0"/>
              <a:t>: </a:t>
            </a:r>
            <a:r>
              <a:rPr lang="en-US" dirty="0" err="1" smtClean="0"/>
              <a:t>Giữ</a:t>
            </a:r>
            <a:r>
              <a:rPr lang="en-US" dirty="0" smtClean="0"/>
              <a:t> </a:t>
            </a:r>
            <a:r>
              <a:rPr lang="en-US" dirty="0" err="1" smtClean="0"/>
              <a:t>sổ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toán</a:t>
            </a:r>
            <a:r>
              <a:rPr lang="en-US" dirty="0" smtClean="0"/>
              <a:t>, </a:t>
            </a: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đảm</a:t>
            </a:r>
            <a:r>
              <a:rPr lang="en-US" dirty="0" smtClean="0"/>
              <a:t> </a:t>
            </a:r>
            <a:r>
              <a:rPr lang="en-US" dirty="0" err="1" smtClean="0"/>
              <a:t>mọi</a:t>
            </a:r>
            <a:r>
              <a:rPr lang="en-US" dirty="0" smtClean="0"/>
              <a:t> </a:t>
            </a:r>
            <a:r>
              <a:rPr lang="en-US" dirty="0" err="1" smtClean="0"/>
              <a:t>khoản</a:t>
            </a:r>
            <a:r>
              <a:rPr lang="en-US" dirty="0" smtClean="0"/>
              <a:t> </a:t>
            </a:r>
            <a:r>
              <a:rPr lang="en-US" dirty="0" err="1" smtClean="0"/>
              <a:t>thu</a:t>
            </a:r>
            <a:r>
              <a:rPr lang="en-US" dirty="0" smtClean="0"/>
              <a:t> chi </a:t>
            </a:r>
            <a:r>
              <a:rPr lang="en-US" dirty="0" err="1" smtClean="0"/>
              <a:t>đều</a:t>
            </a:r>
            <a:r>
              <a:rPr lang="en-US" dirty="0"/>
              <a:t>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,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sơ</a:t>
            </a:r>
            <a:r>
              <a:rPr lang="en-US" dirty="0" smtClean="0"/>
              <a:t> </a:t>
            </a:r>
            <a:r>
              <a:rPr lang="en-US" dirty="0" err="1" smtClean="0"/>
              <a:t>hở</a:t>
            </a:r>
            <a:r>
              <a:rPr lang="en-US" dirty="0" smtClean="0"/>
              <a:t>,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chiếu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nguồn</a:t>
            </a:r>
            <a:r>
              <a:rPr lang="en-US" dirty="0" smtClean="0"/>
              <a:t> </a:t>
            </a:r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thu</a:t>
            </a:r>
            <a:r>
              <a:rPr lang="en-US" dirty="0" smtClean="0"/>
              <a:t> chi, </a:t>
            </a:r>
            <a:r>
              <a:rPr lang="en-US" dirty="0" err="1" smtClean="0"/>
              <a:t>báo</a:t>
            </a:r>
            <a:r>
              <a:rPr lang="en-US" dirty="0" smtClean="0"/>
              <a:t> </a:t>
            </a:r>
            <a:r>
              <a:rPr lang="en-US" dirty="0" err="1" smtClean="0"/>
              <a:t>cáo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kỳ</a:t>
            </a:r>
            <a:r>
              <a:rPr lang="en-US" dirty="0" smtClean="0"/>
              <a:t> (</a:t>
            </a:r>
            <a:r>
              <a:rPr lang="en-US" dirty="0" err="1" smtClean="0"/>
              <a:t>hàng</a:t>
            </a:r>
            <a:r>
              <a:rPr lang="en-US" dirty="0" smtClean="0"/>
              <a:t> </a:t>
            </a:r>
            <a:r>
              <a:rPr lang="en-US" dirty="0" err="1" smtClean="0"/>
              <a:t>tháng</a:t>
            </a:r>
            <a:r>
              <a:rPr lang="en-US" dirty="0" smtClean="0"/>
              <a:t>, </a:t>
            </a:r>
            <a:r>
              <a:rPr lang="en-US" dirty="0" err="1" smtClean="0"/>
              <a:t>hàng</a:t>
            </a:r>
            <a:r>
              <a:rPr lang="en-US" dirty="0" smtClean="0"/>
              <a:t> </a:t>
            </a:r>
            <a:r>
              <a:rPr lang="en-US" dirty="0" err="1" smtClean="0"/>
              <a:t>quý</a:t>
            </a:r>
            <a:r>
              <a:rPr lang="en-US" dirty="0" smtClean="0"/>
              <a:t>, </a:t>
            </a:r>
            <a:r>
              <a:rPr lang="en-US" dirty="0" err="1" smtClean="0"/>
              <a:t>hàng</a:t>
            </a:r>
            <a:r>
              <a:rPr lang="en-US" dirty="0" smtClean="0"/>
              <a:t> </a:t>
            </a:r>
            <a:r>
              <a:rPr lang="en-US" dirty="0" err="1" smtClean="0"/>
              <a:t>năm</a:t>
            </a:r>
            <a:r>
              <a:rPr lang="en-US" dirty="0" smtClean="0"/>
              <a:t>)…</a:t>
            </a:r>
          </a:p>
          <a:p>
            <a:endParaRPr lang="en-US" dirty="0" smtClean="0"/>
          </a:p>
          <a:p>
            <a:r>
              <a:rPr lang="en-US" b="1" dirty="0" err="1" smtClean="0"/>
              <a:t>Kỹ</a:t>
            </a:r>
            <a:r>
              <a:rPr lang="en-US" b="1" dirty="0" smtClean="0"/>
              <a:t> </a:t>
            </a:r>
            <a:r>
              <a:rPr lang="en-US" b="1" dirty="0" err="1" smtClean="0"/>
              <a:t>thuật</a:t>
            </a:r>
            <a:r>
              <a:rPr lang="en-US" b="1" dirty="0" smtClean="0"/>
              <a:t>: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trì</a:t>
            </a:r>
            <a:r>
              <a:rPr lang="en-US" dirty="0" smtClean="0"/>
              <a:t> </a:t>
            </a:r>
            <a:r>
              <a:rPr lang="en-US" dirty="0" err="1" smtClean="0"/>
              <a:t>máy</a:t>
            </a:r>
            <a:r>
              <a:rPr lang="en-US" dirty="0" smtClean="0"/>
              <a:t> </a:t>
            </a:r>
            <a:r>
              <a:rPr lang="en-US" dirty="0" err="1" smtClean="0"/>
              <a:t>móc</a:t>
            </a:r>
            <a:r>
              <a:rPr lang="en-US" dirty="0" smtClean="0"/>
              <a:t>, </a:t>
            </a: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đảm</a:t>
            </a:r>
            <a:r>
              <a:rPr lang="en-US" dirty="0" smtClean="0"/>
              <a:t> an </a:t>
            </a:r>
            <a:r>
              <a:rPr lang="en-US" dirty="0" err="1" smtClean="0"/>
              <a:t>toàn</a:t>
            </a:r>
            <a:r>
              <a:rPr lang="en-US" dirty="0" smtClean="0"/>
              <a:t> </a:t>
            </a:r>
            <a:r>
              <a:rPr lang="en-US" dirty="0" err="1" smtClean="0"/>
              <a:t>mạng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máy</a:t>
            </a:r>
            <a:r>
              <a:rPr lang="en-US" dirty="0" smtClean="0"/>
              <a:t> </a:t>
            </a:r>
            <a:r>
              <a:rPr lang="en-US" dirty="0" err="1" smtClean="0"/>
              <a:t>móc</a:t>
            </a:r>
            <a:r>
              <a:rPr lang="en-US" dirty="0" smtClean="0"/>
              <a:t>, </a:t>
            </a:r>
            <a:r>
              <a:rPr lang="en-US" dirty="0" err="1" smtClean="0"/>
              <a:t>thiết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duy</a:t>
            </a:r>
            <a:r>
              <a:rPr lang="en-US" dirty="0" smtClean="0"/>
              <a:t> </a:t>
            </a:r>
            <a:r>
              <a:rPr lang="en-US" dirty="0" err="1" smtClean="0"/>
              <a:t>trì</a:t>
            </a:r>
            <a:r>
              <a:rPr lang="en-US" dirty="0" smtClean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 </a:t>
            </a:r>
            <a:r>
              <a:rPr lang="en-US" dirty="0" err="1" smtClean="0"/>
              <a:t>mạng</a:t>
            </a:r>
            <a:r>
              <a:rPr lang="en-US" dirty="0" smtClean="0"/>
              <a:t>, </a:t>
            </a: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đảm</a:t>
            </a:r>
            <a:r>
              <a:rPr lang="en-US" dirty="0" smtClean="0"/>
              <a:t> </a:t>
            </a:r>
            <a:r>
              <a:rPr lang="en-US" dirty="0" err="1" smtClean="0"/>
              <a:t>khả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tin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mọi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, </a:t>
            </a: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cài</a:t>
            </a:r>
            <a:r>
              <a:rPr lang="en-US" dirty="0" smtClean="0"/>
              <a:t> </a:t>
            </a:r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nhu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đáp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nhu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…</a:t>
            </a:r>
          </a:p>
          <a:p>
            <a:endParaRPr lang="en-US" dirty="0"/>
          </a:p>
          <a:p>
            <a:r>
              <a:rPr lang="en-US" b="1" dirty="0" err="1" smtClean="0"/>
              <a:t>Nhân</a:t>
            </a:r>
            <a:r>
              <a:rPr lang="en-US" b="1" dirty="0" smtClean="0"/>
              <a:t> </a:t>
            </a:r>
            <a:r>
              <a:rPr lang="en-US" b="1" dirty="0" err="1" smtClean="0"/>
              <a:t>sự</a:t>
            </a:r>
            <a:r>
              <a:rPr lang="en-US" b="1" dirty="0" smtClean="0"/>
              <a:t>: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, </a:t>
            </a:r>
            <a:r>
              <a:rPr lang="en-US" dirty="0" err="1" smtClean="0"/>
              <a:t>thiện</a:t>
            </a:r>
            <a:r>
              <a:rPr lang="en-US" dirty="0" smtClean="0"/>
              <a:t> </a:t>
            </a:r>
            <a:r>
              <a:rPr lang="en-US" dirty="0" err="1" smtClean="0"/>
              <a:t>nguyện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,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…), </a:t>
            </a: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đảm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huấn</a:t>
            </a:r>
            <a:r>
              <a:rPr lang="en-US" dirty="0" smtClean="0"/>
              <a:t> </a:t>
            </a:r>
            <a:r>
              <a:rPr lang="en-US" dirty="0" err="1" smtClean="0"/>
              <a:t>luyện</a:t>
            </a:r>
            <a:r>
              <a:rPr lang="en-US" dirty="0" smtClean="0"/>
              <a:t>, </a:t>
            </a:r>
            <a:r>
              <a:rPr lang="en-US" dirty="0" err="1" smtClean="0"/>
              <a:t>sắp</a:t>
            </a:r>
            <a:r>
              <a:rPr lang="en-US" dirty="0" smtClean="0"/>
              <a:t> </a:t>
            </a:r>
            <a:r>
              <a:rPr lang="en-US" dirty="0" err="1" smtClean="0"/>
              <a:t>xếp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giám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kỳ</a:t>
            </a:r>
            <a:r>
              <a:rPr lang="en-US" dirty="0" smtClean="0"/>
              <a:t>, </a:t>
            </a:r>
            <a:r>
              <a:rPr lang="en-US" dirty="0" err="1" smtClean="0"/>
              <a:t>giữ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lưu</a:t>
            </a:r>
            <a:r>
              <a:rPr lang="en-US" dirty="0" smtClean="0"/>
              <a:t> </a:t>
            </a:r>
            <a:r>
              <a:rPr lang="en-US" dirty="0" err="1" smtClean="0"/>
              <a:t>trữ</a:t>
            </a:r>
            <a:r>
              <a:rPr lang="en-US" dirty="0" smtClean="0"/>
              <a:t> </a:t>
            </a:r>
            <a:r>
              <a:rPr lang="en-US" dirty="0" err="1" smtClean="0"/>
              <a:t>hồ</a:t>
            </a:r>
            <a:r>
              <a:rPr lang="en-US" dirty="0" smtClean="0"/>
              <a:t> </a:t>
            </a:r>
            <a:r>
              <a:rPr lang="en-US" dirty="0" err="1" smtClean="0"/>
              <a:t>sơ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,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nghị</a:t>
            </a:r>
            <a:r>
              <a:rPr lang="en-US" dirty="0" smtClean="0"/>
              <a:t> </a:t>
            </a:r>
            <a:r>
              <a:rPr lang="en-US" dirty="0" err="1" smtClean="0"/>
              <a:t>thăng</a:t>
            </a:r>
            <a:r>
              <a:rPr lang="en-US" dirty="0" smtClean="0"/>
              <a:t> </a:t>
            </a:r>
            <a:r>
              <a:rPr lang="en-US" dirty="0" err="1" smtClean="0"/>
              <a:t>thưởng</a:t>
            </a:r>
            <a:r>
              <a:rPr lang="en-US" dirty="0" smtClean="0"/>
              <a:t> hay </a:t>
            </a:r>
            <a:r>
              <a:rPr lang="en-US" dirty="0" err="1" smtClean="0"/>
              <a:t>kỷ</a:t>
            </a:r>
            <a:r>
              <a:rPr lang="en-US" dirty="0" smtClean="0"/>
              <a:t> </a:t>
            </a:r>
            <a:r>
              <a:rPr lang="en-US" dirty="0" err="1" smtClean="0"/>
              <a:t>luật</a:t>
            </a:r>
            <a:r>
              <a:rPr lang="en-US" dirty="0" smtClean="0"/>
              <a:t> (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thải</a:t>
            </a:r>
            <a:r>
              <a:rPr lang="en-US" dirty="0" smtClean="0"/>
              <a:t>)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…</a:t>
            </a:r>
          </a:p>
          <a:p>
            <a:endParaRPr lang="en-US" dirty="0"/>
          </a:p>
          <a:p>
            <a:r>
              <a:rPr lang="en-US" b="1" dirty="0" err="1" smtClean="0"/>
              <a:t>Gây</a:t>
            </a:r>
            <a:r>
              <a:rPr lang="en-US" b="1" dirty="0" smtClean="0"/>
              <a:t> </a:t>
            </a:r>
            <a:r>
              <a:rPr lang="en-US" b="1" dirty="0" err="1" smtClean="0"/>
              <a:t>quỹ</a:t>
            </a:r>
            <a:r>
              <a:rPr lang="en-US" b="1" dirty="0" smtClean="0"/>
              <a:t>: 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chương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gây</a:t>
            </a:r>
            <a:r>
              <a:rPr lang="en-US" dirty="0" smtClean="0"/>
              <a:t> </a:t>
            </a:r>
            <a:r>
              <a:rPr lang="en-US" dirty="0" err="1" smtClean="0"/>
              <a:t>quỹ</a:t>
            </a:r>
            <a:r>
              <a:rPr lang="en-US" dirty="0" smtClean="0"/>
              <a:t>, </a:t>
            </a:r>
            <a:r>
              <a:rPr lang="en-US" dirty="0" err="1" smtClean="0"/>
              <a:t>viết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án</a:t>
            </a:r>
            <a:r>
              <a:rPr lang="en-US" dirty="0" smtClean="0"/>
              <a:t> </a:t>
            </a:r>
            <a:r>
              <a:rPr lang="en-US" dirty="0" err="1" smtClean="0"/>
              <a:t>xin</a:t>
            </a:r>
            <a:r>
              <a:rPr lang="en-US" dirty="0" smtClean="0"/>
              <a:t> </a:t>
            </a:r>
            <a:r>
              <a:rPr lang="en-US" dirty="0" err="1" smtClean="0"/>
              <a:t>cấp</a:t>
            </a:r>
            <a:r>
              <a:rPr lang="en-US" dirty="0" smtClean="0"/>
              <a:t> </a:t>
            </a:r>
            <a:r>
              <a:rPr lang="en-US" dirty="0" err="1" smtClean="0"/>
              <a:t>khoản</a:t>
            </a:r>
            <a:r>
              <a:rPr lang="en-US" dirty="0" smtClean="0"/>
              <a:t>,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hội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thu</a:t>
            </a:r>
            <a:r>
              <a:rPr lang="en-US" dirty="0" smtClean="0"/>
              <a:t> </a:t>
            </a:r>
            <a:r>
              <a:rPr lang="en-US" dirty="0" err="1" smtClean="0"/>
              <a:t>nhập</a:t>
            </a:r>
            <a:r>
              <a:rPr lang="en-US" dirty="0" smtClean="0"/>
              <a:t>, </a:t>
            </a:r>
            <a:r>
              <a:rPr lang="en-US" dirty="0" err="1" smtClean="0"/>
              <a:t>huấn</a:t>
            </a:r>
            <a:r>
              <a:rPr lang="en-US" dirty="0" smtClean="0"/>
              <a:t> </a:t>
            </a:r>
            <a:r>
              <a:rPr lang="en-US" dirty="0" err="1" smtClean="0"/>
              <a:t>luyện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đào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kỹ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gây</a:t>
            </a:r>
            <a:r>
              <a:rPr lang="en-US" dirty="0" smtClean="0"/>
              <a:t> </a:t>
            </a:r>
            <a:r>
              <a:rPr lang="en-US" dirty="0" err="1" smtClean="0"/>
              <a:t>quỹ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 err="1" smtClean="0"/>
              <a:t>Thông</a:t>
            </a:r>
            <a:r>
              <a:rPr lang="en-US" b="1" dirty="0" smtClean="0"/>
              <a:t> tin: </a:t>
            </a: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đảm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phổ</a:t>
            </a:r>
            <a:r>
              <a:rPr lang="en-US" dirty="0" smtClean="0"/>
              <a:t> </a:t>
            </a:r>
            <a:r>
              <a:rPr lang="en-US" dirty="0" err="1" smtClean="0"/>
              <a:t>biến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tin </a:t>
            </a:r>
            <a:r>
              <a:rPr lang="en-US" dirty="0" err="1" smtClean="0"/>
              <a:t>và</a:t>
            </a:r>
            <a:r>
              <a:rPr lang="en-US" dirty="0" smtClean="0"/>
              <a:t> chia </a:t>
            </a:r>
            <a:r>
              <a:rPr lang="en-US" dirty="0" err="1" smtClean="0"/>
              <a:t>sẻ</a:t>
            </a:r>
            <a:r>
              <a:rPr lang="en-US" dirty="0" smtClean="0"/>
              <a:t>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,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nghị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dõi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mật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tin </a:t>
            </a:r>
            <a:r>
              <a:rPr lang="en-US" dirty="0" err="1" smtClean="0"/>
              <a:t>cá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,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 dung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</a:t>
            </a:r>
            <a:r>
              <a:rPr lang="en-US" dirty="0" err="1" smtClean="0"/>
              <a:t>điệp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, </a:t>
            </a:r>
            <a:r>
              <a:rPr lang="en-US" dirty="0" err="1" smtClean="0"/>
              <a:t>thiết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mẫu</a:t>
            </a:r>
            <a:r>
              <a:rPr lang="en-US" dirty="0" smtClean="0"/>
              <a:t> “</a:t>
            </a:r>
            <a:r>
              <a:rPr lang="en-US" dirty="0" err="1" smtClean="0"/>
              <a:t>ăng-tết</a:t>
            </a:r>
            <a:r>
              <a:rPr lang="en-US" dirty="0" smtClean="0"/>
              <a:t>” hay </a:t>
            </a:r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quảng</a:t>
            </a:r>
            <a:r>
              <a:rPr lang="en-US" dirty="0" smtClean="0"/>
              <a:t> </a:t>
            </a:r>
            <a:r>
              <a:rPr lang="en-US" dirty="0" err="1" smtClean="0"/>
              <a:t>cáo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, </a:t>
            </a:r>
            <a:r>
              <a:rPr lang="en-US" dirty="0" err="1" smtClean="0"/>
              <a:t>thiết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bày</a:t>
            </a:r>
            <a:r>
              <a:rPr lang="en-US" dirty="0" smtClean="0"/>
              <a:t> email </a:t>
            </a:r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…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808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</a:rPr>
              <a:t>Chức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năng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err="1" smtClean="0"/>
              <a:t>Quản</a:t>
            </a:r>
            <a:r>
              <a:rPr lang="en-US" b="1" dirty="0" smtClean="0"/>
              <a:t> </a:t>
            </a:r>
            <a:r>
              <a:rPr lang="en-US" b="1" dirty="0" err="1" smtClean="0"/>
              <a:t>lý</a:t>
            </a:r>
            <a:r>
              <a:rPr lang="en-US" b="1" dirty="0" smtClean="0"/>
              <a:t> </a:t>
            </a:r>
            <a:r>
              <a:rPr lang="en-US" b="1" dirty="0" err="1" smtClean="0"/>
              <a:t>chương</a:t>
            </a:r>
            <a:r>
              <a:rPr lang="en-US" b="1" dirty="0" smtClean="0"/>
              <a:t> </a:t>
            </a:r>
            <a:r>
              <a:rPr lang="en-US" b="1" dirty="0" err="1" smtClean="0"/>
              <a:t>trình</a:t>
            </a:r>
            <a:r>
              <a:rPr lang="en-US" b="1" dirty="0" smtClean="0"/>
              <a:t>: </a:t>
            </a:r>
            <a:r>
              <a:rPr lang="en-US" dirty="0" err="1" smtClean="0"/>
              <a:t>Chịu</a:t>
            </a:r>
            <a:r>
              <a:rPr lang="en-US" dirty="0" smtClean="0"/>
              <a:t> </a:t>
            </a:r>
            <a:r>
              <a:rPr lang="en-US" dirty="0" err="1" smtClean="0"/>
              <a:t>trách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toàn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chương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;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nguồn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sẵn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đạt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ấn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Tiếp</a:t>
            </a:r>
            <a:r>
              <a:rPr lang="en-US" b="1" dirty="0" smtClean="0"/>
              <a:t> </a:t>
            </a:r>
            <a:r>
              <a:rPr lang="en-US" b="1" dirty="0" err="1" smtClean="0"/>
              <a:t>thị</a:t>
            </a:r>
            <a:r>
              <a:rPr lang="en-US" b="1" dirty="0" smtClean="0"/>
              <a:t>: </a:t>
            </a:r>
            <a:r>
              <a:rPr lang="en-US" dirty="0" err="1" smtClean="0"/>
              <a:t>Giới</a:t>
            </a:r>
            <a:r>
              <a:rPr lang="en-US" dirty="0" smtClean="0"/>
              <a:t> </a:t>
            </a:r>
            <a:r>
              <a:rPr lang="en-US" dirty="0" err="1" smtClean="0"/>
              <a:t>thiệu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, </a:t>
            </a:r>
            <a:r>
              <a:rPr lang="en-US" dirty="0" err="1" smtClean="0"/>
              <a:t>giới</a:t>
            </a:r>
            <a:r>
              <a:rPr lang="en-US" dirty="0" smtClean="0"/>
              <a:t> </a:t>
            </a:r>
            <a:r>
              <a:rPr lang="en-US" dirty="0" err="1" smtClean="0"/>
              <a:t>thiệu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chương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, </a:t>
            </a:r>
            <a:r>
              <a:rPr lang="en-US" dirty="0" err="1" smtClean="0"/>
              <a:t>vận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dịch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, </a:t>
            </a:r>
            <a:r>
              <a:rPr lang="en-US" dirty="0" err="1" smtClean="0"/>
              <a:t>vận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ngườ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ủng</a:t>
            </a:r>
            <a:r>
              <a:rPr lang="en-US" dirty="0" smtClean="0"/>
              <a:t> </a:t>
            </a:r>
            <a:r>
              <a:rPr lang="en-US" dirty="0" err="1" smtClean="0"/>
              <a:t>hộ</a:t>
            </a:r>
            <a:r>
              <a:rPr lang="en-US" dirty="0" smtClean="0"/>
              <a:t>, </a:t>
            </a:r>
            <a:r>
              <a:rPr lang="en-US" dirty="0" err="1" smtClean="0"/>
              <a:t>vận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giới</a:t>
            </a:r>
            <a:r>
              <a:rPr lang="en-US" dirty="0" smtClean="0"/>
              <a:t>…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Giao</a:t>
            </a:r>
            <a:r>
              <a:rPr lang="en-US" b="1" dirty="0" smtClean="0"/>
              <a:t> </a:t>
            </a:r>
            <a:r>
              <a:rPr lang="en-US" b="1" dirty="0" err="1" smtClean="0"/>
              <a:t>tiếp</a:t>
            </a:r>
            <a:r>
              <a:rPr lang="en-US" b="1" dirty="0" smtClean="0"/>
              <a:t> </a:t>
            </a:r>
            <a:r>
              <a:rPr lang="en-US" b="1" dirty="0" err="1" smtClean="0"/>
              <a:t>cộng</a:t>
            </a:r>
            <a:r>
              <a:rPr lang="en-US" b="1" dirty="0" smtClean="0"/>
              <a:t> </a:t>
            </a:r>
            <a:r>
              <a:rPr lang="en-US" b="1" dirty="0" err="1" smtClean="0"/>
              <a:t>đồng</a:t>
            </a:r>
            <a:r>
              <a:rPr lang="en-US" b="1" dirty="0" smtClean="0"/>
              <a:t>: </a:t>
            </a:r>
            <a:r>
              <a:rPr lang="en-US" dirty="0" err="1" smtClean="0"/>
              <a:t>Nối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, </a:t>
            </a:r>
            <a:r>
              <a:rPr lang="en-US" dirty="0" err="1" smtClean="0"/>
              <a:t>tham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diễn</a:t>
            </a:r>
            <a:r>
              <a:rPr lang="en-US" dirty="0" smtClean="0"/>
              <a:t> </a:t>
            </a:r>
            <a:r>
              <a:rPr lang="en-US" dirty="0" err="1" smtClean="0"/>
              <a:t>đàn</a:t>
            </a:r>
            <a:r>
              <a:rPr lang="en-US" dirty="0" smtClean="0"/>
              <a:t>, </a:t>
            </a:r>
            <a:r>
              <a:rPr lang="en-US" dirty="0" err="1" smtClean="0"/>
              <a:t>tham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mạng</a:t>
            </a:r>
            <a:r>
              <a:rPr lang="en-US" dirty="0" smtClean="0"/>
              <a:t> </a:t>
            </a:r>
            <a:r>
              <a:rPr lang="en-US" dirty="0" err="1" smtClean="0"/>
              <a:t>lưới</a:t>
            </a:r>
            <a:r>
              <a:rPr lang="en-US" dirty="0" smtClean="0"/>
              <a:t> </a:t>
            </a:r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hay </a:t>
            </a:r>
            <a:r>
              <a:rPr lang="en-US" dirty="0" err="1" smtClean="0"/>
              <a:t>liên</a:t>
            </a:r>
            <a:r>
              <a:rPr lang="en-US" dirty="0" smtClean="0"/>
              <a:t> minh,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buổi</a:t>
            </a:r>
            <a:r>
              <a:rPr lang="en-US" dirty="0" smtClean="0"/>
              <a:t> </a:t>
            </a:r>
            <a:r>
              <a:rPr lang="en-US" dirty="0" err="1" smtClean="0"/>
              <a:t>họp</a:t>
            </a:r>
            <a:r>
              <a:rPr lang="en-US" dirty="0" smtClean="0"/>
              <a:t> </a:t>
            </a:r>
            <a:r>
              <a:rPr lang="en-US" dirty="0" err="1" smtClean="0"/>
              <a:t>cộng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hay </a:t>
            </a:r>
            <a:r>
              <a:rPr lang="en-US" dirty="0" err="1" smtClean="0"/>
              <a:t>họp</a:t>
            </a:r>
            <a:r>
              <a:rPr lang="en-US" dirty="0" smtClean="0"/>
              <a:t> </a:t>
            </a:r>
            <a:r>
              <a:rPr lang="en-US" dirty="0" err="1" smtClean="0"/>
              <a:t>báo</a:t>
            </a:r>
            <a:r>
              <a:rPr lang="en-US" dirty="0" smtClean="0"/>
              <a:t>, </a:t>
            </a:r>
            <a:r>
              <a:rPr lang="en-US" dirty="0" err="1" smtClean="0"/>
              <a:t>phối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thân</a:t>
            </a:r>
            <a:r>
              <a:rPr lang="en-US" dirty="0" smtClean="0"/>
              <a:t> </a:t>
            </a:r>
            <a:r>
              <a:rPr lang="en-US" dirty="0" err="1" smtClean="0"/>
              <a:t>hữu</a:t>
            </a:r>
            <a:r>
              <a:rPr lang="en-US" dirty="0" smtClean="0"/>
              <a:t>…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Đánh</a:t>
            </a:r>
            <a:r>
              <a:rPr lang="en-US" b="1" dirty="0" smtClean="0"/>
              <a:t> </a:t>
            </a:r>
            <a:r>
              <a:rPr lang="en-US" b="1" dirty="0" err="1" smtClean="0"/>
              <a:t>giá</a:t>
            </a:r>
            <a:r>
              <a:rPr lang="en-US" b="1" dirty="0" smtClean="0"/>
              <a:t> / </a:t>
            </a:r>
            <a:r>
              <a:rPr lang="en-US" b="1" dirty="0" err="1" smtClean="0"/>
              <a:t>đo</a:t>
            </a:r>
            <a:r>
              <a:rPr lang="en-US" b="1" dirty="0" smtClean="0"/>
              <a:t> </a:t>
            </a:r>
            <a:r>
              <a:rPr lang="en-US" b="1" dirty="0" err="1" smtClean="0"/>
              <a:t>lường</a:t>
            </a:r>
            <a:r>
              <a:rPr lang="en-US" b="1" dirty="0" smtClean="0"/>
              <a:t> </a:t>
            </a:r>
            <a:r>
              <a:rPr lang="en-US" b="1" dirty="0" err="1" smtClean="0"/>
              <a:t>thành</a:t>
            </a:r>
            <a:r>
              <a:rPr lang="en-US" b="1" dirty="0" smtClean="0"/>
              <a:t> </a:t>
            </a:r>
            <a:r>
              <a:rPr lang="en-US" b="1" dirty="0" err="1" smtClean="0"/>
              <a:t>quả</a:t>
            </a:r>
            <a:r>
              <a:rPr lang="en-US" b="1" dirty="0" smtClean="0"/>
              <a:t>: </a:t>
            </a:r>
            <a:r>
              <a:rPr lang="en-US" dirty="0" err="1" smtClean="0"/>
              <a:t>Thăm</a:t>
            </a:r>
            <a:r>
              <a:rPr lang="en-US" dirty="0" smtClean="0"/>
              <a:t> </a:t>
            </a:r>
            <a:r>
              <a:rPr lang="en-US" dirty="0" err="1" smtClean="0"/>
              <a:t>dò</a:t>
            </a:r>
            <a:r>
              <a:rPr lang="en-US" dirty="0" smtClean="0"/>
              <a:t> ý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ngoài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,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 smtClean="0"/>
              <a:t>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,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luận</a:t>
            </a:r>
            <a:r>
              <a:rPr lang="en-US" dirty="0" smtClean="0"/>
              <a:t>; </a:t>
            </a:r>
            <a:r>
              <a:rPr lang="en-US" dirty="0" err="1" smtClean="0"/>
              <a:t>thu</a:t>
            </a:r>
            <a:r>
              <a:rPr lang="en-US" dirty="0" smtClean="0"/>
              <a:t> </a:t>
            </a:r>
            <a:r>
              <a:rPr lang="en-US" dirty="0" err="1" smtClean="0"/>
              <a:t>thập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tin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tiến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chương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…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850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Đôi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điều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về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đánh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giá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vai</a:t>
            </a:r>
            <a:r>
              <a:rPr lang="en-US" dirty="0" smtClean="0"/>
              <a:t> </a:t>
            </a:r>
            <a:r>
              <a:rPr lang="en-US" dirty="0" err="1" smtClean="0"/>
              <a:t>trò</a:t>
            </a:r>
            <a:r>
              <a:rPr lang="en-US" dirty="0" smtClean="0"/>
              <a:t> </a:t>
            </a:r>
            <a:r>
              <a:rPr lang="en-US" dirty="0" err="1" smtClean="0"/>
              <a:t>đánh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/>
              <a:t>: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trước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mực</a:t>
            </a:r>
            <a:r>
              <a:rPr lang="en-US" dirty="0" smtClean="0"/>
              <a:t> </a:t>
            </a:r>
            <a:r>
              <a:rPr lang="en-US" dirty="0" err="1" smtClean="0"/>
              <a:t>đánh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endParaRPr lang="en-US" dirty="0" smtClean="0"/>
          </a:p>
          <a:p>
            <a:pPr lvl="1"/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: Con </a:t>
            </a:r>
            <a:r>
              <a:rPr lang="en-US" dirty="0" err="1" smtClean="0"/>
              <a:t>số</a:t>
            </a:r>
            <a:r>
              <a:rPr lang="en-US" dirty="0" smtClean="0"/>
              <a:t> 3 </a:t>
            </a:r>
            <a:r>
              <a:rPr lang="en-US" dirty="0" err="1" smtClean="0"/>
              <a:t>kỳ</a:t>
            </a:r>
            <a:r>
              <a:rPr lang="en-US" dirty="0" smtClean="0"/>
              <a:t> </a:t>
            </a:r>
            <a:r>
              <a:rPr lang="en-US" dirty="0" err="1" smtClean="0"/>
              <a:t>diệu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err="1" smtClean="0"/>
              <a:t>Muốn</a:t>
            </a:r>
            <a:r>
              <a:rPr lang="en-US" dirty="0" smtClean="0"/>
              <a:t>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cả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cộng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,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tranh</a:t>
            </a:r>
            <a:r>
              <a:rPr lang="en-US" dirty="0" smtClean="0"/>
              <a:t> </a:t>
            </a:r>
            <a:r>
              <a:rPr lang="en-US" dirty="0" err="1" smtClean="0"/>
              <a:t>thủ</a:t>
            </a:r>
            <a:r>
              <a:rPr lang="en-US" dirty="0" smtClean="0"/>
              <a:t> 3%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419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1025</TotalTime>
  <Words>1134</Words>
  <Application>Microsoft Office PowerPoint</Application>
  <PresentationFormat>On-screen Show (4:3)</PresentationFormat>
  <Paragraphs>113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Cơ cấu tổ chức</vt:lpstr>
      <vt:lpstr>Cơ cấu tổ chức mẫu</vt:lpstr>
      <vt:lpstr>Biểu đồ tổ chức</vt:lpstr>
      <vt:lpstr>Chức năng</vt:lpstr>
      <vt:lpstr>Chức năng</vt:lpstr>
      <vt:lpstr>Chức năng</vt:lpstr>
      <vt:lpstr>Chức năng</vt:lpstr>
      <vt:lpstr>Chức năng</vt:lpstr>
      <vt:lpstr>Đôi điều về đánh giá</vt:lpstr>
      <vt:lpstr>Họp</vt:lpstr>
      <vt:lpstr>Họp</vt:lpstr>
      <vt:lpstr>Thành tố của buổi họp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Cơ cấu tổ chức</dc:title>
  <dc:creator>Thang D. Nguyen</dc:creator>
  <cp:lastModifiedBy>Thang D. Nguyen</cp:lastModifiedBy>
  <cp:revision>15</cp:revision>
  <dcterms:created xsi:type="dcterms:W3CDTF">2016-10-03T01:48:03Z</dcterms:created>
  <dcterms:modified xsi:type="dcterms:W3CDTF">2016-10-03T18:53:54Z</dcterms:modified>
</cp:coreProperties>
</file>