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3" r:id="rId5"/>
    <p:sldId id="265" r:id="rId6"/>
    <p:sldId id="258" r:id="rId7"/>
    <p:sldId id="259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78" d="100"/>
          <a:sy n="78" d="100"/>
        </p:scale>
        <p:origin x="-84" y="-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2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147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7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504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784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55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305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247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48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93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9053-43BF-4EC7-9D30-304E74E3D0BD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8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79053-43BF-4EC7-9D30-304E74E3D0BD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1F937-8B49-47F5-88D9-3075FDA79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76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ượ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b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053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 &amp; 2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Quý</a:t>
            </a:r>
            <a:r>
              <a:rPr lang="en-US" dirty="0" smtClean="0"/>
              <a:t> 1: </a:t>
            </a:r>
            <a:r>
              <a:rPr lang="en-US" dirty="0" err="1" smtClean="0"/>
              <a:t>Các</a:t>
            </a:r>
            <a:r>
              <a:rPr lang="en-US" dirty="0" smtClean="0"/>
              <a:t> b</a:t>
            </a:r>
            <a:r>
              <a:rPr lang="vi-VN" dirty="0" smtClean="0"/>
              <a:t>ướ</a:t>
            </a:r>
            <a:r>
              <a:rPr lang="en-US" dirty="0" smtClean="0"/>
              <a:t>c </a:t>
            </a:r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t</a:t>
            </a:r>
            <a:r>
              <a:rPr lang="vi-VN" dirty="0" smtClean="0"/>
              <a:t>ượ</a:t>
            </a:r>
            <a:r>
              <a:rPr lang="en-US" dirty="0" smtClean="0"/>
              <a:t>ng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tầm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 --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--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tại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 smtClean="0"/>
          </a:p>
          <a:p>
            <a:r>
              <a:rPr lang="en-US" dirty="0" err="1" smtClean="0"/>
              <a:t>Quý</a:t>
            </a:r>
            <a:r>
              <a:rPr lang="en-US" dirty="0" smtClean="0"/>
              <a:t> 2: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/>
              <a:t>Truy</a:t>
            </a:r>
            <a:r>
              <a:rPr lang="en-US" dirty="0"/>
              <a:t> </a:t>
            </a:r>
            <a:r>
              <a:rPr lang="en-US" dirty="0" err="1"/>
              <a:t>gốc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-- </a:t>
            </a:r>
            <a:r>
              <a:rPr lang="en-US" dirty="0" err="1"/>
              <a:t>cây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thuyết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yếu</a:t>
            </a:r>
            <a:r>
              <a:rPr lang="en-US" dirty="0"/>
              <a:t> </a:t>
            </a:r>
            <a:r>
              <a:rPr lang="en-US" dirty="0" err="1"/>
              <a:t>tố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 h</a:t>
            </a:r>
            <a:r>
              <a:rPr lang="vi-VN" dirty="0"/>
              <a:t>ưở</a:t>
            </a:r>
            <a:r>
              <a:rPr lang="en-US" dirty="0" err="1"/>
              <a:t>ng</a:t>
            </a:r>
            <a:r>
              <a:rPr lang="en-US" dirty="0"/>
              <a:t> – s</a:t>
            </a:r>
            <a:r>
              <a:rPr lang="vi-VN" dirty="0"/>
              <a:t>ơ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đổi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/>
              <a:t>Ấn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sách</a:t>
            </a:r>
            <a:r>
              <a:rPr lang="en-US" dirty="0"/>
              <a:t> l</a:t>
            </a:r>
            <a:r>
              <a:rPr lang="vi-VN" dirty="0"/>
              <a:t>ượ</a:t>
            </a:r>
            <a:r>
              <a:rPr lang="en-US" dirty="0"/>
              <a:t>c </a:t>
            </a:r>
            <a:r>
              <a:rPr lang="en-US" dirty="0" err="1"/>
              <a:t>để</a:t>
            </a:r>
            <a:r>
              <a:rPr lang="en-US" dirty="0"/>
              <a:t> 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yếu</a:t>
            </a:r>
            <a:r>
              <a:rPr lang="en-US" dirty="0"/>
              <a:t> </a:t>
            </a:r>
            <a:r>
              <a:rPr lang="en-US" dirty="0" err="1"/>
              <a:t>tố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 h</a:t>
            </a:r>
            <a:r>
              <a:rPr lang="vi-VN" dirty="0"/>
              <a:t>ưở</a:t>
            </a:r>
            <a:r>
              <a:rPr lang="en-US" dirty="0" err="1"/>
              <a:t>ng</a:t>
            </a:r>
            <a:r>
              <a:rPr lang="en-US" dirty="0"/>
              <a:t> – </a:t>
            </a:r>
            <a:r>
              <a:rPr lang="en-US" dirty="0" err="1"/>
              <a:t>mô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 smtClean="0"/>
              <a:t>lô-gích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Ph</a:t>
            </a:r>
            <a:r>
              <a:rPr lang="vi-VN" dirty="0" smtClean="0"/>
              <a:t>ươ</a:t>
            </a:r>
            <a:r>
              <a:rPr lang="en-US" dirty="0" smtClean="0"/>
              <a:t>ng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mốc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 –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/>
              <a:t>Bảng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bổ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–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nhiệm</a:t>
            </a:r>
            <a:r>
              <a:rPr lang="en-US" dirty="0"/>
              <a:t> </a:t>
            </a:r>
            <a:r>
              <a:rPr lang="en-US" dirty="0" err="1"/>
              <a:t>vụ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28919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bảng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chuyên</a:t>
            </a:r>
            <a:r>
              <a:rPr lang="en-US" dirty="0" smtClean="0"/>
              <a:t> </a:t>
            </a:r>
            <a:r>
              <a:rPr lang="en-US" dirty="0" err="1" smtClean="0"/>
              <a:t>biệt</a:t>
            </a:r>
            <a:r>
              <a:rPr lang="en-US" dirty="0" smtClean="0"/>
              <a:t> </a:t>
            </a:r>
            <a:r>
              <a:rPr lang="en-US" dirty="0" err="1" smtClean="0"/>
              <a:t>nhưng</a:t>
            </a:r>
            <a:r>
              <a:rPr lang="en-US" dirty="0" smtClean="0"/>
              <a:t> </a:t>
            </a:r>
            <a:r>
              <a:rPr lang="en-US" dirty="0" err="1" smtClean="0"/>
              <a:t>bổ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endParaRPr lang="en-US" dirty="0" smtClean="0"/>
          </a:p>
          <a:p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tế</a:t>
            </a:r>
            <a:endParaRPr lang="en-US" dirty="0"/>
          </a:p>
          <a:p>
            <a:r>
              <a:rPr lang="en-US" dirty="0" err="1" smtClean="0"/>
              <a:t>Soạn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061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4 -- 3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hính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Mỗi</a:t>
            </a:r>
            <a:r>
              <a:rPr lang="en-US" dirty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vận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ủng</a:t>
            </a:r>
            <a:r>
              <a:rPr lang="en-US" dirty="0" smtClean="0"/>
              <a:t> </a:t>
            </a:r>
            <a:r>
              <a:rPr lang="en-US" dirty="0" err="1" smtClean="0"/>
              <a:t>hộ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Nhóm</a:t>
            </a:r>
            <a:r>
              <a:rPr lang="en-US" dirty="0" smtClean="0"/>
              <a:t> 1: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Hmong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Dương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endParaRPr lang="en-US" dirty="0" smtClean="0"/>
          </a:p>
          <a:p>
            <a:pPr lvl="1"/>
            <a:r>
              <a:rPr lang="en-US" dirty="0" err="1" smtClean="0"/>
              <a:t>Nhóm</a:t>
            </a:r>
            <a:r>
              <a:rPr lang="en-US" dirty="0" smtClean="0"/>
              <a:t> 2: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lõi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 PNNQVN</a:t>
            </a:r>
          </a:p>
          <a:p>
            <a:pPr lvl="1"/>
            <a:r>
              <a:rPr lang="en-US" dirty="0" err="1" smtClean="0"/>
              <a:t>Nhóm</a:t>
            </a:r>
            <a:r>
              <a:rPr lang="en-US" dirty="0" smtClean="0"/>
              <a:t> 3: KNS </a:t>
            </a:r>
            <a:r>
              <a:rPr lang="en-US" dirty="0" err="1" smtClean="0"/>
              <a:t>Đạo</a:t>
            </a:r>
            <a:r>
              <a:rPr lang="en-US" dirty="0" smtClean="0"/>
              <a:t> Cao </a:t>
            </a:r>
            <a:r>
              <a:rPr lang="en-US" dirty="0" err="1" smtClean="0"/>
              <a:t>Đài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 </a:t>
            </a:r>
            <a:r>
              <a:rPr lang="en-US" dirty="0" err="1" smtClean="0"/>
              <a:t>Xã</a:t>
            </a:r>
            <a:r>
              <a:rPr lang="en-US" dirty="0" smtClean="0"/>
              <a:t> </a:t>
            </a:r>
            <a:r>
              <a:rPr lang="en-US" dirty="0" err="1" smtClean="0"/>
              <a:t>Gò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Ôn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khái</a:t>
            </a:r>
            <a:r>
              <a:rPr lang="en-US" dirty="0" smtClean="0"/>
              <a:t> </a:t>
            </a:r>
            <a:r>
              <a:rPr lang="en-US" dirty="0" err="1" smtClean="0"/>
              <a:t>niệm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qua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cả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</a:t>
            </a:r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cộng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Tây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vốn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chánh</a:t>
            </a:r>
            <a:r>
              <a:rPr lang="en-US" dirty="0" smtClean="0"/>
              <a:t>,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, tri </a:t>
            </a:r>
            <a:r>
              <a:rPr lang="en-US" dirty="0" err="1" smtClean="0"/>
              <a:t>thức</a:t>
            </a:r>
            <a:r>
              <a:rPr lang="en-US" dirty="0" smtClean="0"/>
              <a:t>,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xã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2961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–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Thứ</a:t>
            </a:r>
            <a:r>
              <a:rPr lang="en-US" dirty="0"/>
              <a:t> </a:t>
            </a:r>
            <a:r>
              <a:rPr lang="en-US" dirty="0" err="1"/>
              <a:t>Năm</a:t>
            </a:r>
            <a:r>
              <a:rPr lang="en-US" dirty="0"/>
              <a:t>: </a:t>
            </a: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(</a:t>
            </a:r>
            <a:r>
              <a:rPr lang="en-US" dirty="0" err="1"/>
              <a:t>kể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4)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bày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ân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giúp</a:t>
            </a:r>
            <a:r>
              <a:rPr lang="en-US" dirty="0"/>
              <a:t> </a:t>
            </a:r>
            <a:r>
              <a:rPr lang="en-US" dirty="0" err="1"/>
              <a:t>đỡ</a:t>
            </a:r>
            <a:endParaRPr lang="en-US" dirty="0"/>
          </a:p>
          <a:p>
            <a:pPr lvl="1"/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hảo</a:t>
            </a:r>
            <a:r>
              <a:rPr lang="en-US" dirty="0"/>
              <a:t> </a:t>
            </a:r>
            <a:r>
              <a:rPr lang="en-US" dirty="0" err="1"/>
              <a:t>tâm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giúp</a:t>
            </a:r>
            <a:r>
              <a:rPr lang="en-US" dirty="0"/>
              <a:t> </a:t>
            </a:r>
            <a:r>
              <a:rPr lang="en-US" dirty="0" err="1"/>
              <a:t>đỡ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chánh</a:t>
            </a:r>
            <a:endParaRPr lang="en-US" dirty="0"/>
          </a:p>
          <a:p>
            <a:pPr lvl="1"/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chuyên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Chia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3 </a:t>
            </a:r>
            <a:r>
              <a:rPr lang="en-US" dirty="0" err="1" smtClean="0"/>
              <a:t>phần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endParaRPr lang="en-US" dirty="0" smtClean="0"/>
          </a:p>
          <a:p>
            <a:pPr lvl="1"/>
            <a:r>
              <a:rPr lang="en-US" dirty="0" err="1" smtClean="0"/>
              <a:t>Trao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rút</a:t>
            </a:r>
            <a:r>
              <a:rPr lang="en-US" dirty="0" smtClean="0"/>
              <a:t> </a:t>
            </a:r>
            <a:r>
              <a:rPr lang="en-US" dirty="0" err="1" smtClean="0"/>
              <a:t>kinh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endParaRPr lang="en-US" dirty="0" smtClean="0"/>
          </a:p>
          <a:p>
            <a:pPr lvl="1"/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dợt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lần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317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–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Thứ</a:t>
            </a:r>
            <a:r>
              <a:rPr lang="en-US" dirty="0" smtClean="0"/>
              <a:t> </a:t>
            </a:r>
            <a:r>
              <a:rPr lang="en-US" dirty="0" smtClean="0"/>
              <a:t>Ba: </a:t>
            </a:r>
            <a:r>
              <a:rPr lang="en-US" dirty="0" smtClean="0"/>
              <a:t>Chung </a:t>
            </a:r>
            <a:r>
              <a:rPr lang="en-US" dirty="0" err="1" smtClean="0"/>
              <a:t>sức</a:t>
            </a:r>
            <a:r>
              <a:rPr lang="en-US" dirty="0" smtClean="0"/>
              <a:t> </a:t>
            </a:r>
            <a:r>
              <a:rPr lang="en-US" dirty="0" err="1" smtClean="0"/>
              <a:t>giúp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Tây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(</a:t>
            </a:r>
            <a:r>
              <a:rPr lang="en-US" dirty="0" err="1" smtClean="0"/>
              <a:t>nhóm</a:t>
            </a:r>
            <a:r>
              <a:rPr lang="en-US" dirty="0" smtClean="0"/>
              <a:t> 4) </a:t>
            </a:r>
          </a:p>
          <a:p>
            <a:pPr lvl="1"/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diện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endParaRPr lang="en-US" dirty="0" smtClean="0"/>
          </a:p>
          <a:p>
            <a:pPr lvl="1"/>
            <a:r>
              <a:rPr lang="en-US" dirty="0" err="1" smtClean="0"/>
              <a:t>Tầm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endParaRPr lang="en-US" dirty="0" smtClean="0"/>
          </a:p>
          <a:p>
            <a:pPr lvl="1"/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endParaRPr lang="en-US" dirty="0" smtClean="0"/>
          </a:p>
          <a:p>
            <a:pPr lvl="1"/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endParaRPr lang="en-US" dirty="0" smtClean="0"/>
          </a:p>
          <a:p>
            <a:pPr lvl="1"/>
            <a:r>
              <a:rPr lang="en-US" dirty="0" err="1" smtClean="0"/>
              <a:t>Mô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Lô</a:t>
            </a:r>
            <a:r>
              <a:rPr lang="en-US" dirty="0" smtClean="0"/>
              <a:t> </a:t>
            </a:r>
            <a:r>
              <a:rPr lang="en-US" dirty="0" err="1" smtClean="0"/>
              <a:t>Gích</a:t>
            </a:r>
            <a:endParaRPr lang="en-US" dirty="0" smtClean="0"/>
          </a:p>
          <a:p>
            <a:pPr lvl="1"/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endParaRPr lang="en-US" dirty="0" smtClean="0"/>
          </a:p>
          <a:p>
            <a:pPr lvl="1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76354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 smtClean="0"/>
              <a:t>Hình</a:t>
            </a:r>
            <a:r>
              <a:rPr lang="en-US" b="1" dirty="0" smtClean="0"/>
              <a:t> </a:t>
            </a:r>
            <a:r>
              <a:rPr lang="en-US" b="1" dirty="0" err="1" smtClean="0"/>
              <a:t>thức</a:t>
            </a:r>
            <a:r>
              <a:rPr lang="en-US" b="1" dirty="0" smtClean="0"/>
              <a:t>:</a:t>
            </a:r>
          </a:p>
          <a:p>
            <a:pPr lvl="1"/>
            <a:r>
              <a:rPr lang="en-US" dirty="0" err="1"/>
              <a:t>Ă</a:t>
            </a:r>
            <a:r>
              <a:rPr lang="en-US" dirty="0" err="1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khớp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lời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endParaRPr lang="en-US" dirty="0" smtClean="0"/>
          </a:p>
          <a:p>
            <a:pPr lvl="1"/>
            <a:r>
              <a:rPr lang="en-US" dirty="0" err="1" smtClean="0"/>
              <a:t>Thoáng</a:t>
            </a:r>
            <a:r>
              <a:rPr lang="en-US" dirty="0" smtClean="0"/>
              <a:t>, </a:t>
            </a:r>
            <a:r>
              <a:rPr lang="en-US" dirty="0" err="1" smtClean="0"/>
              <a:t>không</a:t>
            </a:r>
            <a:r>
              <a:rPr lang="en-US" dirty="0" smtClean="0"/>
              <a:t> chi </a:t>
            </a:r>
            <a:r>
              <a:rPr lang="en-US" dirty="0" err="1" smtClean="0"/>
              <a:t>chít</a:t>
            </a:r>
            <a:r>
              <a:rPr lang="en-US" dirty="0" smtClean="0"/>
              <a:t> </a:t>
            </a:r>
            <a:r>
              <a:rPr lang="en-US" dirty="0" err="1" smtClean="0"/>
              <a:t>chữ</a:t>
            </a:r>
            <a:endParaRPr lang="en-US" dirty="0" smtClean="0"/>
          </a:p>
          <a:p>
            <a:pPr lvl="1"/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lỗi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tả</a:t>
            </a:r>
            <a:endParaRPr lang="en-US" dirty="0" smtClean="0"/>
          </a:p>
          <a:p>
            <a:pPr lvl="1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ảnh</a:t>
            </a:r>
            <a:r>
              <a:rPr lang="en-US" dirty="0" smtClean="0"/>
              <a:t> minh </a:t>
            </a:r>
            <a:r>
              <a:rPr lang="en-US" dirty="0" err="1" smtClean="0"/>
              <a:t>hoạ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Cấ</a:t>
            </a:r>
            <a:r>
              <a:rPr lang="en-US" b="1" dirty="0" err="1" smtClean="0"/>
              <a:t>u</a:t>
            </a:r>
            <a:r>
              <a:rPr lang="en-US" b="1" dirty="0" smtClean="0"/>
              <a:t> </a:t>
            </a:r>
            <a:r>
              <a:rPr lang="en-US" b="1" dirty="0" err="1" smtClean="0"/>
              <a:t>trúc</a:t>
            </a:r>
            <a:r>
              <a:rPr lang="en-US" b="1" dirty="0" smtClean="0"/>
              <a:t>:</a:t>
            </a:r>
          </a:p>
          <a:p>
            <a:pPr lvl="1"/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thiệu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endParaRPr lang="en-US" dirty="0" smtClean="0"/>
          </a:p>
          <a:p>
            <a:pPr lvl="1"/>
            <a:r>
              <a:rPr lang="en-US" dirty="0" err="1" smtClean="0"/>
              <a:t>Liệt</a:t>
            </a:r>
            <a:r>
              <a:rPr lang="en-US" dirty="0" smtClean="0"/>
              <a:t> </a:t>
            </a:r>
            <a:r>
              <a:rPr lang="en-US" dirty="0" err="1" smtClean="0"/>
              <a:t>kê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endParaRPr lang="en-US" dirty="0" smtClean="0"/>
          </a:p>
          <a:p>
            <a:pPr lvl="1"/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thích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endParaRPr lang="en-US" dirty="0" smtClean="0"/>
          </a:p>
          <a:p>
            <a:pPr lvl="1"/>
            <a:r>
              <a:rPr lang="en-US" dirty="0" err="1" smtClean="0"/>
              <a:t>Cập</a:t>
            </a:r>
            <a:r>
              <a:rPr lang="en-US" dirty="0" smtClean="0"/>
              <a:t> </a:t>
            </a:r>
            <a:r>
              <a:rPr lang="en-US" dirty="0" err="1" smtClean="0"/>
              <a:t>nhật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tựu</a:t>
            </a:r>
            <a:r>
              <a:rPr lang="en-US" dirty="0" smtClean="0"/>
              <a:t> ở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bày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Hỏi</a:t>
            </a:r>
            <a:r>
              <a:rPr lang="en-US" dirty="0" smtClean="0"/>
              <a:t>” (</a:t>
            </a:r>
            <a:r>
              <a:rPr lang="en-US" dirty="0" err="1" smtClean="0"/>
              <a:t>kêu</a:t>
            </a:r>
            <a:r>
              <a:rPr lang="en-US" dirty="0" smtClean="0"/>
              <a:t> </a:t>
            </a:r>
            <a:r>
              <a:rPr lang="en-US" dirty="0" err="1" smtClean="0"/>
              <a:t>gọi</a:t>
            </a:r>
            <a:r>
              <a:rPr lang="en-US" dirty="0" smtClean="0"/>
              <a:t> </a:t>
            </a:r>
            <a:r>
              <a:rPr lang="en-US" dirty="0" err="1" smtClean="0"/>
              <a:t>giúp</a:t>
            </a:r>
            <a:r>
              <a:rPr lang="en-US" dirty="0" smtClean="0"/>
              <a:t> </a:t>
            </a:r>
            <a:r>
              <a:rPr lang="en-US" dirty="0" err="1" smtClean="0"/>
              <a:t>đỡ</a:t>
            </a:r>
            <a:r>
              <a:rPr lang="en-US" dirty="0" smtClean="0"/>
              <a:t>)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cung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lựa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9234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lõi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lõi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2"/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VN</a:t>
            </a:r>
          </a:p>
          <a:p>
            <a:pPr lvl="2"/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TDTGNT</a:t>
            </a:r>
          </a:p>
          <a:p>
            <a:pPr lvl="2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KNS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Cao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Đài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đặng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lõi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ý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vi-VN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008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8132</TotalTime>
  <Words>560</Words>
  <Application>Microsoft Office PowerPoint</Application>
  <PresentationFormat>Custom</PresentationFormat>
  <Paragraphs>73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Sơ Lược  Chương Trình Học Quý 4</vt:lpstr>
      <vt:lpstr>Quý 1  &amp; 2</vt:lpstr>
      <vt:lpstr>Quý 3</vt:lpstr>
      <vt:lpstr>Quý 4 -- 3 phần chính</vt:lpstr>
      <vt:lpstr>Quý 4 – Các nhóm trình bày</vt:lpstr>
      <vt:lpstr>Quý 4 – Đề án cho cộng đồng Tây Nguyên</vt:lpstr>
      <vt:lpstr>Tài liệu trình bày</vt:lpstr>
      <vt:lpstr>Ứng dụng các quy tắc về tổ chức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Sơ lược Chương trình học Quý 3</dc:title>
  <dc:creator>thangphuong</dc:creator>
  <cp:lastModifiedBy>Thang D. Nguyen</cp:lastModifiedBy>
  <cp:revision>26</cp:revision>
  <dcterms:created xsi:type="dcterms:W3CDTF">2015-08-03T03:33:35Z</dcterms:created>
  <dcterms:modified xsi:type="dcterms:W3CDTF">2016-11-08T01:04:53Z</dcterms:modified>
</cp:coreProperties>
</file>