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57" r:id="rId8"/>
    <p:sldId id="269" r:id="rId9"/>
    <p:sldId id="270" r:id="rId10"/>
    <p:sldId id="258" r:id="rId11"/>
    <p:sldId id="259" r:id="rId12"/>
    <p:sldId id="260" r:id="rId13"/>
    <p:sldId id="263" r:id="rId14"/>
    <p:sldId id="262" r:id="rId15"/>
    <p:sldId id="26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-84" y="-7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221004" y="1108077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672179" y="5359769"/>
            <a:ext cx="207264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/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700" y="-7144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842000" y="-7144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935480"/>
            <a:ext cx="109728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78C2CE8-C84C-472E-928C-68BC786CE0C7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1ECB8A-5F8C-492E-8E6B-BCD86444676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5356" y="202408"/>
            <a:ext cx="12240731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machsongmedia.com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Dẫn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Nhập</a:t>
            </a:r>
            <a:r>
              <a:rPr lang="en-US" b="1" dirty="0" smtClean="0">
                <a:solidFill>
                  <a:srgbClr val="FF0000"/>
                </a:solidFill>
              </a:rPr>
              <a:t> &amp; </a:t>
            </a:r>
            <a:r>
              <a:rPr lang="en-US" b="1" dirty="0" err="1" smtClean="0">
                <a:solidFill>
                  <a:srgbClr val="FF0000"/>
                </a:solidFill>
              </a:rPr>
              <a:t>Định</a:t>
            </a:r>
            <a:r>
              <a:rPr lang="en-US" b="1" dirty="0" smtClean="0">
                <a:solidFill>
                  <a:srgbClr val="FF0000"/>
                </a:solidFill>
              </a:rPr>
              <a:t> H</a:t>
            </a:r>
            <a:r>
              <a:rPr lang="vi-VN" b="1" dirty="0" smtClean="0">
                <a:solidFill>
                  <a:srgbClr val="FF0000"/>
                </a:solidFill>
              </a:rPr>
              <a:t>ướ</a:t>
            </a:r>
            <a:r>
              <a:rPr lang="en-US" b="1" dirty="0" smtClean="0">
                <a:solidFill>
                  <a:srgbClr val="FF0000"/>
                </a:solidFill>
              </a:rPr>
              <a:t>ng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Khoá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Huấn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Luyện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12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tháng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Kiến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Thức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&amp;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Kỹ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Năng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Điều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Hành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Tổ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4000" b="1" dirty="0" err="1" smtClean="0">
                <a:solidFill>
                  <a:schemeClr val="accent5">
                    <a:lumMod val="75000"/>
                  </a:schemeClr>
                </a:solidFill>
              </a:rPr>
              <a:t>Chức</a:t>
            </a:r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 XHDS</a:t>
            </a:r>
            <a:endParaRPr lang="en-US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26968"/>
            <a:ext cx="9144000" cy="1655762"/>
          </a:xfrm>
        </p:spPr>
        <p:txBody>
          <a:bodyPr/>
          <a:lstStyle/>
          <a:p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Đình</a:t>
            </a:r>
            <a:r>
              <a:rPr lang="en-US" dirty="0" smtClean="0"/>
              <a:t> </a:t>
            </a:r>
            <a:r>
              <a:rPr lang="en-US" dirty="0" err="1" smtClean="0"/>
              <a:t>Thắng</a:t>
            </a:r>
            <a:r>
              <a:rPr lang="en-US" dirty="0" smtClean="0"/>
              <a:t> (BPSOS)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080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0000"/>
                </a:solidFill>
              </a:rPr>
              <a:t>Nhân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sự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thực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hiện</a:t>
            </a:r>
            <a:r>
              <a:rPr lang="en-US" b="1" dirty="0" smtClean="0">
                <a:solidFill>
                  <a:srgbClr val="FF0000"/>
                </a:solidFill>
              </a:rPr>
              <a:t> &amp; </a:t>
            </a:r>
            <a:r>
              <a:rPr lang="en-US" b="1" dirty="0" err="1" smtClean="0">
                <a:solidFill>
                  <a:srgbClr val="FF0000"/>
                </a:solidFill>
              </a:rPr>
              <a:t>nội</a:t>
            </a:r>
            <a:r>
              <a:rPr lang="en-US" b="1" dirty="0" smtClean="0">
                <a:solidFill>
                  <a:srgbClr val="FF0000"/>
                </a:solidFill>
              </a:rPr>
              <a:t> dung </a:t>
            </a:r>
            <a:r>
              <a:rPr lang="en-US" b="1" dirty="0" err="1" smtClean="0">
                <a:solidFill>
                  <a:srgbClr val="FF0000"/>
                </a:solidFill>
              </a:rPr>
              <a:t>huấn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luyện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: People Serving People Foundation (PSPF), BPSOS, VETO!</a:t>
            </a:r>
          </a:p>
          <a:p>
            <a:pPr lvl="1"/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thiệu</a:t>
            </a:r>
            <a:r>
              <a:rPr lang="en-US" dirty="0" smtClean="0"/>
              <a:t> s</a:t>
            </a:r>
            <a:r>
              <a:rPr lang="vi-VN" dirty="0" smtClean="0"/>
              <a:t>ơ</a:t>
            </a:r>
            <a:r>
              <a:rPr lang="en-US" dirty="0" smtClean="0"/>
              <a:t> qua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từng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endParaRPr lang="en-US" dirty="0" smtClean="0"/>
          </a:p>
          <a:p>
            <a:r>
              <a:rPr lang="en-US" dirty="0" err="1" smtClean="0"/>
              <a:t>Giảng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/>
              <a:t>:</a:t>
            </a:r>
            <a:r>
              <a:rPr lang="en-US" dirty="0" smtClean="0"/>
              <a:t> </a:t>
            </a:r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Đình</a:t>
            </a:r>
            <a:r>
              <a:rPr lang="en-US" dirty="0" smtClean="0"/>
              <a:t> </a:t>
            </a:r>
            <a:r>
              <a:rPr lang="en-US" dirty="0" err="1" smtClean="0"/>
              <a:t>Thắng</a:t>
            </a:r>
            <a:r>
              <a:rPr lang="en-US" dirty="0" smtClean="0"/>
              <a:t>, </a:t>
            </a:r>
            <a:r>
              <a:rPr lang="en-US" dirty="0" err="1" smtClean="0"/>
              <a:t>Vũ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, </a:t>
            </a:r>
            <a:r>
              <a:rPr lang="en-US" dirty="0" err="1" smtClean="0"/>
              <a:t>Nguyễn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Truyển</a:t>
            </a:r>
            <a:endParaRPr lang="en-US" dirty="0" smtClean="0"/>
          </a:p>
          <a:p>
            <a:r>
              <a:rPr lang="en-US" dirty="0" err="1" smtClean="0"/>
              <a:t>Thỉnh</a:t>
            </a:r>
            <a:r>
              <a:rPr lang="en-US" dirty="0" smtClean="0"/>
              <a:t> </a:t>
            </a:r>
            <a:r>
              <a:rPr lang="en-US" dirty="0" err="1" smtClean="0"/>
              <a:t>giảng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: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 smtClean="0"/>
              <a:t>tế</a:t>
            </a:r>
            <a:endParaRPr lang="en-US" dirty="0" smtClean="0"/>
          </a:p>
          <a:p>
            <a:r>
              <a:rPr lang="en-US" dirty="0" smtClean="0"/>
              <a:t>5 </a:t>
            </a:r>
            <a:r>
              <a:rPr lang="en-US" dirty="0" err="1" smtClean="0"/>
              <a:t>môn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 10 </a:t>
            </a:r>
            <a:r>
              <a:rPr lang="en-US" dirty="0" err="1" smtClean="0"/>
              <a:t>tiếng</a:t>
            </a:r>
            <a:r>
              <a:rPr lang="en-US" dirty="0" smtClean="0"/>
              <a:t> </a:t>
            </a:r>
            <a:r>
              <a:rPr lang="en-US" dirty="0" err="1" smtClean="0"/>
              <a:t>mỗi</a:t>
            </a:r>
            <a:r>
              <a:rPr lang="en-US" dirty="0" smtClean="0"/>
              <a:t> </a:t>
            </a:r>
            <a:r>
              <a:rPr lang="en-US" dirty="0" err="1" smtClean="0"/>
              <a:t>tuần</a:t>
            </a:r>
            <a:r>
              <a:rPr lang="en-US" dirty="0" smtClean="0"/>
              <a:t>, </a:t>
            </a:r>
            <a:r>
              <a:rPr lang="en-US" dirty="0" err="1" smtClean="0"/>
              <a:t>kéo</a:t>
            </a:r>
            <a:r>
              <a:rPr lang="en-US" dirty="0" smtClean="0"/>
              <a:t> </a:t>
            </a:r>
            <a:r>
              <a:rPr lang="en-US" dirty="0" err="1" smtClean="0"/>
              <a:t>dài</a:t>
            </a:r>
            <a:r>
              <a:rPr lang="en-US" dirty="0" smtClean="0"/>
              <a:t> 11 </a:t>
            </a:r>
            <a:r>
              <a:rPr lang="en-US" dirty="0" err="1" smtClean="0"/>
              <a:t>tuần</a:t>
            </a:r>
            <a:r>
              <a:rPr lang="en-US" dirty="0" smtClean="0"/>
              <a:t>: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luật</a:t>
            </a:r>
            <a:r>
              <a:rPr lang="en-US" dirty="0" smtClean="0"/>
              <a:t> </a:t>
            </a:r>
            <a:r>
              <a:rPr lang="en-US" dirty="0" err="1" smtClean="0"/>
              <a:t>quốc</a:t>
            </a:r>
            <a:r>
              <a:rPr lang="en-US" dirty="0" smtClean="0"/>
              <a:t> </a:t>
            </a:r>
            <a:r>
              <a:rPr lang="en-US" dirty="0" err="1" smtClean="0"/>
              <a:t>gia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luật</a:t>
            </a:r>
            <a:r>
              <a:rPr lang="en-US" dirty="0" smtClean="0"/>
              <a:t> </a:t>
            </a:r>
            <a:r>
              <a:rPr lang="en-US" dirty="0" err="1" smtClean="0"/>
              <a:t>quốc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ế</a:t>
            </a:r>
            <a:r>
              <a:rPr lang="en-US" dirty="0" smtClean="0"/>
              <a:t>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/>
              <a:t>an </a:t>
            </a:r>
            <a:r>
              <a:rPr lang="en-US" dirty="0" err="1"/>
              <a:t>toàn</a:t>
            </a:r>
            <a:r>
              <a:rPr lang="en-US" dirty="0"/>
              <a:t> </a:t>
            </a:r>
            <a:endParaRPr lang="en-US" dirty="0" smtClean="0"/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 smtClean="0"/>
              <a:t>xây</a:t>
            </a:r>
            <a:r>
              <a:rPr lang="en-US" dirty="0" smtClean="0"/>
              <a:t> </a:t>
            </a:r>
            <a:r>
              <a:rPr lang="en-US" dirty="0" err="1" smtClean="0"/>
              <a:t>dựng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dirty="0" err="1"/>
              <a:t>Anh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/ </a:t>
            </a:r>
            <a:r>
              <a:rPr lang="en-US" dirty="0" err="1"/>
              <a:t>Anh</a:t>
            </a:r>
            <a:r>
              <a:rPr lang="en-US" dirty="0"/>
              <a:t> </a:t>
            </a:r>
            <a:r>
              <a:rPr lang="en-US" dirty="0" err="1"/>
              <a:t>văn</a:t>
            </a:r>
            <a:r>
              <a:rPr lang="en-US" dirty="0"/>
              <a:t> </a:t>
            </a:r>
            <a:r>
              <a:rPr lang="en-US" dirty="0" err="1"/>
              <a:t>đàm</a:t>
            </a:r>
            <a:r>
              <a:rPr lang="en-US" dirty="0"/>
              <a:t> </a:t>
            </a:r>
            <a:r>
              <a:rPr lang="en-US" dirty="0" err="1"/>
              <a:t>thoại</a:t>
            </a:r>
            <a:r>
              <a:rPr lang="en-US" dirty="0"/>
              <a:t> </a:t>
            </a:r>
            <a:endParaRPr lang="en-US" dirty="0" smtClean="0"/>
          </a:p>
          <a:p>
            <a:pPr marL="914400" lvl="2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0312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solidFill>
                  <a:srgbClr val="FF0000"/>
                </a:solidFill>
              </a:rPr>
              <a:t>Các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mục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tiêu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lvl="0" indent="0">
              <a:buNone/>
            </a:pPr>
            <a:r>
              <a:rPr lang="en-US" sz="4400" dirty="0" err="1" smtClean="0"/>
              <a:t>Học</a:t>
            </a:r>
            <a:r>
              <a:rPr lang="en-US" sz="4400" dirty="0" smtClean="0"/>
              <a:t> </a:t>
            </a:r>
            <a:r>
              <a:rPr lang="en-US" sz="4400" dirty="0" err="1" smtClean="0"/>
              <a:t>viên</a:t>
            </a:r>
            <a:r>
              <a:rPr lang="en-US" sz="4400" dirty="0" smtClean="0"/>
              <a:t> </a:t>
            </a:r>
            <a:r>
              <a:rPr lang="en-US" sz="4400" dirty="0" err="1" smtClean="0"/>
              <a:t>sẽ</a:t>
            </a:r>
            <a:r>
              <a:rPr lang="en-US" sz="4400" dirty="0" smtClean="0"/>
              <a:t>:</a:t>
            </a:r>
          </a:p>
          <a:p>
            <a:pPr marL="0" lvl="0" indent="0">
              <a:buNone/>
            </a:pPr>
            <a:endParaRPr lang="en-US" sz="4400" dirty="0" smtClean="0"/>
          </a:p>
          <a:p>
            <a:pPr lvl="1"/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/>
              <a:t>kiến</a:t>
            </a:r>
            <a:r>
              <a:rPr lang="en-US" sz="4000" dirty="0"/>
              <a:t> </a:t>
            </a:r>
            <a:r>
              <a:rPr lang="en-US" sz="4000" dirty="0" err="1"/>
              <a:t>thức</a:t>
            </a:r>
            <a:r>
              <a:rPr lang="en-US" sz="4000" dirty="0"/>
              <a:t> </a:t>
            </a:r>
            <a:r>
              <a:rPr lang="en-US" sz="4000" dirty="0" err="1"/>
              <a:t>chuyên</a:t>
            </a:r>
            <a:r>
              <a:rPr lang="en-US" sz="4000" dirty="0"/>
              <a:t> </a:t>
            </a:r>
            <a:r>
              <a:rPr lang="en-US" sz="4000" dirty="0" err="1"/>
              <a:t>sâu</a:t>
            </a:r>
            <a:r>
              <a:rPr lang="en-US" sz="4000" dirty="0"/>
              <a:t> </a:t>
            </a:r>
            <a:r>
              <a:rPr lang="en-US" sz="4000" dirty="0" err="1" smtClean="0"/>
              <a:t>trong</a:t>
            </a:r>
            <a:r>
              <a:rPr lang="en-US" sz="4000" dirty="0" smtClean="0"/>
              <a:t> </a:t>
            </a:r>
            <a:r>
              <a:rPr lang="en-US" sz="4000" dirty="0" err="1"/>
              <a:t>lĩnh</a:t>
            </a:r>
            <a:r>
              <a:rPr lang="en-US" sz="4000" dirty="0"/>
              <a:t> </a:t>
            </a:r>
            <a:r>
              <a:rPr lang="en-US" sz="4000" dirty="0" err="1"/>
              <a:t>vực</a:t>
            </a:r>
            <a:r>
              <a:rPr lang="en-US" sz="4000" dirty="0"/>
              <a:t> </a:t>
            </a:r>
            <a:r>
              <a:rPr lang="en-US" sz="4000" dirty="0" err="1" smtClean="0"/>
              <a:t>nhân</a:t>
            </a:r>
            <a:r>
              <a:rPr lang="en-US" sz="4000" dirty="0" smtClean="0"/>
              <a:t> </a:t>
            </a:r>
            <a:r>
              <a:rPr lang="en-US" sz="4000" dirty="0" err="1" smtClean="0"/>
              <a:t>quyền</a:t>
            </a:r>
            <a:r>
              <a:rPr lang="en-US" sz="4000" dirty="0" smtClean="0"/>
              <a:t> </a:t>
            </a:r>
            <a:r>
              <a:rPr lang="en-US" sz="4000" dirty="0" err="1" smtClean="0"/>
              <a:t>va</a:t>
            </a:r>
            <a:r>
              <a:rPr lang="en-US" sz="4000" dirty="0" smtClean="0"/>
              <a:t>̀ </a:t>
            </a:r>
            <a:r>
              <a:rPr lang="en-US" sz="4000" dirty="0" err="1" smtClean="0"/>
              <a:t>xa</a:t>
            </a:r>
            <a:r>
              <a:rPr lang="en-US" sz="4000" dirty="0" smtClean="0"/>
              <a:t>̃ </a:t>
            </a:r>
            <a:r>
              <a:rPr lang="en-US" sz="4000" dirty="0" err="1" smtClean="0"/>
              <a:t>hội</a:t>
            </a:r>
            <a:r>
              <a:rPr lang="en-US" sz="4000" dirty="0" smtClean="0"/>
              <a:t> </a:t>
            </a:r>
            <a:r>
              <a:rPr lang="en-US" sz="4000" dirty="0" err="1" smtClean="0"/>
              <a:t>dân</a:t>
            </a:r>
            <a:r>
              <a:rPr lang="en-US" sz="4000" dirty="0" smtClean="0"/>
              <a:t> </a:t>
            </a:r>
            <a:r>
              <a:rPr lang="en-US" sz="4000" dirty="0" err="1" smtClean="0"/>
              <a:t>sư</a:t>
            </a:r>
            <a:r>
              <a:rPr lang="en-US" sz="4000" dirty="0" smtClean="0"/>
              <a:t>̣.</a:t>
            </a:r>
            <a:endParaRPr lang="en-US" sz="4000" dirty="0"/>
          </a:p>
          <a:p>
            <a:pPr lvl="1"/>
            <a:r>
              <a:rPr lang="en-US" sz="4000" dirty="0" smtClean="0"/>
              <a:t>Am </a:t>
            </a:r>
            <a:r>
              <a:rPr lang="en-US" sz="4000" dirty="0" err="1"/>
              <a:t>tường</a:t>
            </a:r>
            <a:r>
              <a:rPr lang="en-US" sz="4000" dirty="0"/>
              <a:t> </a:t>
            </a:r>
            <a:r>
              <a:rPr lang="en-US" sz="4000" dirty="0" err="1"/>
              <a:t>về</a:t>
            </a:r>
            <a:r>
              <a:rPr lang="en-US" sz="4000" dirty="0"/>
              <a:t> </a:t>
            </a:r>
            <a:r>
              <a:rPr lang="en-US" sz="4000" dirty="0" err="1"/>
              <a:t>những</a:t>
            </a:r>
            <a:r>
              <a:rPr lang="en-US" sz="4000" dirty="0"/>
              <a:t> </a:t>
            </a:r>
            <a:r>
              <a:rPr lang="en-US" sz="4000" dirty="0" err="1"/>
              <a:t>định</a:t>
            </a:r>
            <a:r>
              <a:rPr lang="en-US" sz="4000" dirty="0"/>
              <a:t> </a:t>
            </a:r>
            <a:r>
              <a:rPr lang="en-US" sz="4000" dirty="0" err="1"/>
              <a:t>chế</a:t>
            </a:r>
            <a:r>
              <a:rPr lang="en-US" sz="4000" dirty="0"/>
              <a:t> </a:t>
            </a:r>
            <a:r>
              <a:rPr lang="en-US" sz="4000" dirty="0" err="1"/>
              <a:t>quốc</a:t>
            </a:r>
            <a:r>
              <a:rPr lang="en-US" sz="4000" dirty="0"/>
              <a:t> </a:t>
            </a:r>
            <a:r>
              <a:rPr lang="en-US" sz="4000" dirty="0" err="1"/>
              <a:t>gia</a:t>
            </a:r>
            <a:r>
              <a:rPr lang="en-US" sz="4000" dirty="0"/>
              <a:t>, </a:t>
            </a:r>
            <a:r>
              <a:rPr lang="en-US" sz="4000" dirty="0" err="1"/>
              <a:t>khu</a:t>
            </a:r>
            <a:r>
              <a:rPr lang="en-US" sz="4000" dirty="0"/>
              <a:t> </a:t>
            </a:r>
            <a:r>
              <a:rPr lang="en-US" sz="4000" dirty="0" err="1"/>
              <a:t>vực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quốc</a:t>
            </a:r>
            <a:r>
              <a:rPr lang="en-US" sz="4000" dirty="0"/>
              <a:t> </a:t>
            </a:r>
            <a:r>
              <a:rPr lang="en-US" sz="4000" dirty="0" err="1"/>
              <a:t>tế</a:t>
            </a:r>
            <a:r>
              <a:rPr lang="en-US" sz="4000" dirty="0"/>
              <a:t> </a:t>
            </a:r>
            <a:r>
              <a:rPr lang="en-US" sz="4000" dirty="0" err="1"/>
              <a:t>liên</a:t>
            </a:r>
            <a:r>
              <a:rPr lang="en-US" sz="4000" dirty="0"/>
              <a:t> </a:t>
            </a:r>
            <a:r>
              <a:rPr lang="en-US" sz="4000" dirty="0" err="1"/>
              <a:t>quan</a:t>
            </a:r>
            <a:r>
              <a:rPr lang="en-US" sz="4000" dirty="0"/>
              <a:t> </a:t>
            </a:r>
            <a:r>
              <a:rPr lang="en-US" sz="4000" dirty="0" err="1"/>
              <a:t>đến</a:t>
            </a:r>
            <a:r>
              <a:rPr lang="en-US" sz="4000" dirty="0"/>
              <a:t> </a:t>
            </a:r>
            <a:r>
              <a:rPr lang="en-US" sz="4000" dirty="0" err="1"/>
              <a:t>chủ</a:t>
            </a:r>
            <a:r>
              <a:rPr lang="en-US" sz="4000" dirty="0"/>
              <a:t> </a:t>
            </a:r>
            <a:r>
              <a:rPr lang="en-US" sz="4000" dirty="0" err="1"/>
              <a:t>đề</a:t>
            </a:r>
            <a:r>
              <a:rPr lang="en-US" sz="4000" dirty="0"/>
              <a:t>.</a:t>
            </a:r>
          </a:p>
          <a:p>
            <a:pPr lvl="1"/>
            <a:r>
              <a:rPr lang="en-US" sz="4000" dirty="0" err="1" smtClean="0"/>
              <a:t>Phát</a:t>
            </a:r>
            <a:r>
              <a:rPr lang="en-US" sz="4000" dirty="0" smtClean="0"/>
              <a:t> </a:t>
            </a:r>
            <a:r>
              <a:rPr lang="en-US" sz="4000" dirty="0" err="1"/>
              <a:t>triển</a:t>
            </a:r>
            <a:r>
              <a:rPr lang="en-US" sz="4000" dirty="0"/>
              <a:t> </a:t>
            </a:r>
            <a:r>
              <a:rPr lang="en-US" sz="4000" dirty="0" err="1"/>
              <a:t>kỹ</a:t>
            </a:r>
            <a:r>
              <a:rPr lang="en-US" sz="4000" dirty="0"/>
              <a:t> </a:t>
            </a:r>
            <a:r>
              <a:rPr lang="en-US" sz="4000" dirty="0" err="1"/>
              <a:t>năng</a:t>
            </a:r>
            <a:r>
              <a:rPr lang="en-US" sz="4000" dirty="0"/>
              <a:t> </a:t>
            </a:r>
            <a:r>
              <a:rPr lang="en-US" sz="4000" dirty="0" err="1"/>
              <a:t>về</a:t>
            </a:r>
            <a:r>
              <a:rPr lang="en-US" sz="4000" dirty="0"/>
              <a:t> </a:t>
            </a:r>
            <a:r>
              <a:rPr lang="en-US" sz="4000" dirty="0" err="1" smtClean="0"/>
              <a:t>tô</a:t>
            </a:r>
            <a:r>
              <a:rPr lang="en-US" sz="4000" dirty="0" smtClean="0"/>
              <a:t>̉ </a:t>
            </a:r>
            <a:r>
              <a:rPr lang="en-US" sz="4000" dirty="0" err="1" smtClean="0"/>
              <a:t>chức</a:t>
            </a:r>
            <a:r>
              <a:rPr lang="en-US" sz="4000" dirty="0" smtClean="0"/>
              <a:t> </a:t>
            </a:r>
            <a:r>
              <a:rPr lang="en-US" sz="4000" dirty="0" err="1" smtClean="0"/>
              <a:t>va</a:t>
            </a:r>
            <a:r>
              <a:rPr lang="en-US" sz="4000" dirty="0" smtClean="0"/>
              <a:t>̀ </a:t>
            </a:r>
            <a:r>
              <a:rPr lang="en-US" sz="4000" dirty="0" err="1" smtClean="0"/>
              <a:t>điều</a:t>
            </a:r>
            <a:r>
              <a:rPr lang="en-US" sz="4000" dirty="0" smtClean="0"/>
              <a:t> </a:t>
            </a:r>
            <a:r>
              <a:rPr lang="en-US" sz="4000" dirty="0" err="1" smtClean="0"/>
              <a:t>hành</a:t>
            </a:r>
            <a:r>
              <a:rPr lang="en-US" sz="4000" dirty="0" smtClean="0"/>
              <a:t>, </a:t>
            </a:r>
            <a:r>
              <a:rPr lang="en-US" sz="4000" dirty="0" err="1"/>
              <a:t>vận</a:t>
            </a:r>
            <a:r>
              <a:rPr lang="en-US" sz="4000" dirty="0"/>
              <a:t> </a:t>
            </a:r>
            <a:r>
              <a:rPr lang="en-US" sz="4000" dirty="0" err="1"/>
              <a:t>động</a:t>
            </a:r>
            <a:r>
              <a:rPr lang="en-US" sz="4000" dirty="0"/>
              <a:t> </a:t>
            </a:r>
            <a:r>
              <a:rPr lang="en-US" sz="4000" dirty="0" err="1"/>
              <a:t>quần</a:t>
            </a:r>
            <a:r>
              <a:rPr lang="en-US" sz="4000" dirty="0"/>
              <a:t> </a:t>
            </a:r>
            <a:r>
              <a:rPr lang="en-US" sz="4000" dirty="0" err="1"/>
              <a:t>chúng</a:t>
            </a:r>
            <a:r>
              <a:rPr lang="en-US" sz="4000" dirty="0"/>
              <a:t>, </a:t>
            </a:r>
            <a:r>
              <a:rPr lang="en-US" sz="4000" dirty="0" err="1" smtClean="0"/>
              <a:t>kết</a:t>
            </a:r>
            <a:r>
              <a:rPr lang="en-US" sz="4000" dirty="0" smtClean="0"/>
              <a:t> </a:t>
            </a:r>
            <a:r>
              <a:rPr lang="en-US" sz="4000" dirty="0" err="1"/>
              <a:t>nối</a:t>
            </a:r>
            <a:r>
              <a:rPr lang="en-US" sz="4000" dirty="0"/>
              <a:t> </a:t>
            </a:r>
            <a:r>
              <a:rPr lang="en-US" sz="4000" dirty="0" err="1"/>
              <a:t>thành</a:t>
            </a:r>
            <a:r>
              <a:rPr lang="en-US" sz="4000" dirty="0"/>
              <a:t> </a:t>
            </a:r>
            <a:r>
              <a:rPr lang="en-US" sz="4000" dirty="0" err="1"/>
              <a:t>liên</a:t>
            </a:r>
            <a:r>
              <a:rPr lang="en-US" sz="4000" dirty="0"/>
              <a:t> minh, </a:t>
            </a:r>
            <a:r>
              <a:rPr lang="en-US" sz="4000" dirty="0" err="1"/>
              <a:t>quản</a:t>
            </a:r>
            <a:r>
              <a:rPr lang="en-US" sz="4000" dirty="0"/>
              <a:t> </a:t>
            </a:r>
            <a:r>
              <a:rPr lang="en-US" sz="4000" dirty="0" err="1"/>
              <a:t>trị</a:t>
            </a:r>
            <a:r>
              <a:rPr lang="en-US" sz="4000" dirty="0"/>
              <a:t> </a:t>
            </a:r>
            <a:r>
              <a:rPr lang="en-US" sz="4000" dirty="0" err="1"/>
              <a:t>đề</a:t>
            </a:r>
            <a:r>
              <a:rPr lang="en-US" sz="4000" dirty="0"/>
              <a:t> </a:t>
            </a:r>
            <a:r>
              <a:rPr lang="en-US" sz="4000" dirty="0" err="1"/>
              <a:t>án</a:t>
            </a:r>
            <a:r>
              <a:rPr lang="en-US" sz="4000" dirty="0"/>
              <a:t>, </a:t>
            </a:r>
            <a:r>
              <a:rPr lang="en-US" sz="4000" dirty="0" err="1"/>
              <a:t>hoá</a:t>
            </a:r>
            <a:r>
              <a:rPr lang="en-US" sz="4000" dirty="0"/>
              <a:t> </a:t>
            </a:r>
            <a:r>
              <a:rPr lang="en-US" sz="4000" dirty="0" err="1"/>
              <a:t>giải</a:t>
            </a:r>
            <a:r>
              <a:rPr lang="en-US" sz="4000" dirty="0"/>
              <a:t> </a:t>
            </a:r>
            <a:r>
              <a:rPr lang="en-US" sz="4000" dirty="0" err="1"/>
              <a:t>mâu</a:t>
            </a:r>
            <a:r>
              <a:rPr lang="en-US" sz="4000" dirty="0"/>
              <a:t> </a:t>
            </a:r>
            <a:r>
              <a:rPr lang="en-US" sz="4000" dirty="0" err="1"/>
              <a:t>thuẫn</a:t>
            </a:r>
            <a:r>
              <a:rPr lang="en-US" sz="4000" dirty="0"/>
              <a:t>, </a:t>
            </a:r>
            <a:r>
              <a:rPr lang="en-US" sz="4000" dirty="0" err="1"/>
              <a:t>tìm</a:t>
            </a:r>
            <a:r>
              <a:rPr lang="en-US" sz="4000" dirty="0"/>
              <a:t> </a:t>
            </a:r>
            <a:r>
              <a:rPr lang="en-US" sz="4000" dirty="0" err="1" smtClean="0"/>
              <a:t>giải</a:t>
            </a:r>
            <a:r>
              <a:rPr lang="en-US" sz="4000" dirty="0" smtClean="0"/>
              <a:t> </a:t>
            </a:r>
            <a:r>
              <a:rPr lang="en-US" sz="4000" dirty="0" err="1" smtClean="0"/>
              <a:t>pháp</a:t>
            </a:r>
            <a:r>
              <a:rPr lang="en-US" sz="4000" dirty="0" smtClean="0"/>
              <a:t> </a:t>
            </a:r>
            <a:r>
              <a:rPr lang="en-US" sz="4000" dirty="0" err="1" smtClean="0"/>
              <a:t>cho</a:t>
            </a:r>
            <a:r>
              <a:rPr lang="en-US" sz="4000" dirty="0" smtClean="0"/>
              <a:t> </a:t>
            </a:r>
            <a:r>
              <a:rPr lang="en-US" sz="4000" dirty="0" err="1" smtClean="0"/>
              <a:t>các</a:t>
            </a:r>
            <a:r>
              <a:rPr lang="en-US" sz="4000" dirty="0" smtClean="0"/>
              <a:t> </a:t>
            </a:r>
            <a:r>
              <a:rPr lang="en-US" sz="4000" dirty="0" err="1" smtClean="0"/>
              <a:t>vấn</a:t>
            </a:r>
            <a:r>
              <a:rPr lang="en-US" sz="4000" dirty="0" smtClean="0"/>
              <a:t> </a:t>
            </a:r>
            <a:r>
              <a:rPr lang="en-US" sz="4000" dirty="0" err="1" smtClean="0"/>
              <a:t>nạn</a:t>
            </a:r>
            <a:r>
              <a:rPr lang="en-US" sz="4000" dirty="0" smtClean="0"/>
              <a:t>…</a:t>
            </a:r>
            <a:endParaRPr lang="en-US" sz="4000" dirty="0"/>
          </a:p>
          <a:p>
            <a:pPr lvl="1"/>
            <a:r>
              <a:rPr lang="en-US" sz="4000" dirty="0" err="1" smtClean="0"/>
              <a:t>Kết</a:t>
            </a:r>
            <a:r>
              <a:rPr lang="en-US" sz="4000" dirty="0" smtClean="0"/>
              <a:t> </a:t>
            </a:r>
            <a:r>
              <a:rPr lang="en-US" sz="4000" dirty="0" err="1"/>
              <a:t>nối</a:t>
            </a:r>
            <a:r>
              <a:rPr lang="en-US" sz="4000" dirty="0"/>
              <a:t> </a:t>
            </a:r>
            <a:r>
              <a:rPr lang="en-US" sz="4000" dirty="0" err="1"/>
              <a:t>với</a:t>
            </a:r>
            <a:r>
              <a:rPr lang="en-US" sz="4000" dirty="0"/>
              <a:t> </a:t>
            </a:r>
            <a:r>
              <a:rPr lang="en-US" sz="4000" dirty="0" err="1"/>
              <a:t>những</a:t>
            </a:r>
            <a:r>
              <a:rPr lang="en-US" sz="4000" dirty="0"/>
              <a:t> </a:t>
            </a:r>
            <a:r>
              <a:rPr lang="en-US" sz="4000" dirty="0" err="1"/>
              <a:t>cá</a:t>
            </a:r>
            <a:r>
              <a:rPr lang="en-US" sz="4000" dirty="0"/>
              <a:t> </a:t>
            </a:r>
            <a:r>
              <a:rPr lang="en-US" sz="4000" dirty="0" err="1"/>
              <a:t>nhân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tổ</a:t>
            </a:r>
            <a:r>
              <a:rPr lang="en-US" sz="4000" dirty="0"/>
              <a:t> </a:t>
            </a:r>
            <a:r>
              <a:rPr lang="en-US" sz="4000" dirty="0" err="1"/>
              <a:t>chức</a:t>
            </a:r>
            <a:r>
              <a:rPr lang="en-US" sz="4000" dirty="0"/>
              <a:t> </a:t>
            </a:r>
            <a:r>
              <a:rPr lang="en-US" sz="4000" dirty="0" err="1"/>
              <a:t>có</a:t>
            </a:r>
            <a:r>
              <a:rPr lang="en-US" sz="4000" dirty="0"/>
              <a:t> </a:t>
            </a:r>
            <a:r>
              <a:rPr lang="en-US" sz="4000" dirty="0" err="1"/>
              <a:t>kinh</a:t>
            </a:r>
            <a:r>
              <a:rPr lang="en-US" sz="4000" dirty="0"/>
              <a:t> </a:t>
            </a:r>
            <a:r>
              <a:rPr lang="en-US" sz="4000" dirty="0" err="1"/>
              <a:t>nghiệm</a:t>
            </a:r>
            <a:r>
              <a:rPr lang="en-US" sz="4000" dirty="0"/>
              <a:t> </a:t>
            </a:r>
            <a:r>
              <a:rPr lang="en-US" sz="4000" dirty="0" err="1"/>
              <a:t>trong</a:t>
            </a:r>
            <a:r>
              <a:rPr lang="en-US" sz="4000" dirty="0"/>
              <a:t> </a:t>
            </a:r>
            <a:r>
              <a:rPr lang="en-US" sz="4000" dirty="0" err="1"/>
              <a:t>lĩnh</a:t>
            </a:r>
            <a:r>
              <a:rPr lang="en-US" sz="4000" dirty="0"/>
              <a:t> </a:t>
            </a:r>
            <a:r>
              <a:rPr lang="en-US" sz="4000" dirty="0" err="1"/>
              <a:t>vực</a:t>
            </a:r>
            <a:r>
              <a:rPr lang="en-US" sz="4000" dirty="0"/>
              <a:t> </a:t>
            </a:r>
            <a:r>
              <a:rPr lang="en-US" sz="4000" dirty="0" err="1"/>
              <a:t>chủ</a:t>
            </a:r>
            <a:r>
              <a:rPr lang="en-US" sz="4000" dirty="0"/>
              <a:t> </a:t>
            </a:r>
            <a:r>
              <a:rPr lang="en-US" sz="4000" dirty="0" err="1"/>
              <a:t>đề</a:t>
            </a:r>
            <a:r>
              <a:rPr lang="en-US" sz="4000" dirty="0"/>
              <a:t>.</a:t>
            </a:r>
          </a:p>
          <a:p>
            <a:pPr lvl="1"/>
            <a:r>
              <a:rPr lang="en-US" sz="4000" dirty="0" err="1" smtClean="0"/>
              <a:t>Quen</a:t>
            </a:r>
            <a:r>
              <a:rPr lang="en-US" sz="4000" dirty="0" smtClean="0"/>
              <a:t> </a:t>
            </a:r>
            <a:r>
              <a:rPr lang="en-US" sz="4000" dirty="0" err="1"/>
              <a:t>thuộc</a:t>
            </a:r>
            <a:r>
              <a:rPr lang="en-US" sz="4000" dirty="0"/>
              <a:t> </a:t>
            </a:r>
            <a:r>
              <a:rPr lang="en-US" sz="4000" dirty="0" err="1"/>
              <a:t>các</a:t>
            </a:r>
            <a:r>
              <a:rPr lang="en-US" sz="4000" dirty="0"/>
              <a:t> </a:t>
            </a:r>
            <a:r>
              <a:rPr lang="en-US" sz="4000" dirty="0" err="1"/>
              <a:t>cơ</a:t>
            </a:r>
            <a:r>
              <a:rPr lang="en-US" sz="4000" dirty="0"/>
              <a:t> </a:t>
            </a:r>
            <a:r>
              <a:rPr lang="en-US" sz="4000" dirty="0" err="1"/>
              <a:t>cấu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định</a:t>
            </a:r>
            <a:r>
              <a:rPr lang="en-US" sz="4000" dirty="0"/>
              <a:t> </a:t>
            </a:r>
            <a:r>
              <a:rPr lang="en-US" sz="4000" dirty="0" err="1"/>
              <a:t>chế</a:t>
            </a:r>
            <a:r>
              <a:rPr lang="en-US" sz="4000" dirty="0"/>
              <a:t> </a:t>
            </a:r>
            <a:r>
              <a:rPr lang="en-US" sz="4000" dirty="0" err="1"/>
              <a:t>nhân</a:t>
            </a:r>
            <a:r>
              <a:rPr lang="en-US" sz="4000" dirty="0"/>
              <a:t> </a:t>
            </a:r>
            <a:r>
              <a:rPr lang="en-US" sz="4000" dirty="0" err="1"/>
              <a:t>quyền</a:t>
            </a:r>
            <a:r>
              <a:rPr lang="en-US" sz="4000" dirty="0"/>
              <a:t> </a:t>
            </a:r>
            <a:r>
              <a:rPr lang="en-US" sz="4000" dirty="0" err="1"/>
              <a:t>khu</a:t>
            </a:r>
            <a:r>
              <a:rPr lang="en-US" sz="4000" dirty="0"/>
              <a:t> </a:t>
            </a:r>
            <a:r>
              <a:rPr lang="en-US" sz="4000" dirty="0" err="1"/>
              <a:t>vực</a:t>
            </a:r>
            <a:r>
              <a:rPr lang="en-US" sz="4000" dirty="0"/>
              <a:t> </a:t>
            </a:r>
            <a:r>
              <a:rPr lang="en-US" sz="4000" dirty="0" err="1"/>
              <a:t>và</a:t>
            </a:r>
            <a:r>
              <a:rPr lang="en-US" sz="4000" dirty="0"/>
              <a:t> </a:t>
            </a:r>
            <a:r>
              <a:rPr lang="en-US" sz="4000" dirty="0" err="1"/>
              <a:t>quốc</a:t>
            </a:r>
            <a:r>
              <a:rPr lang="en-US" sz="4000" dirty="0"/>
              <a:t> </a:t>
            </a:r>
            <a:r>
              <a:rPr lang="en-US" sz="4000" dirty="0" err="1"/>
              <a:t>tế</a:t>
            </a:r>
            <a:r>
              <a:rPr lang="en-US" sz="4000" dirty="0"/>
              <a:t>.</a:t>
            </a:r>
          </a:p>
          <a:p>
            <a:pPr lvl="1"/>
            <a:r>
              <a:rPr lang="en-US" sz="4000" dirty="0" err="1" smtClean="0"/>
              <a:t>Thăng</a:t>
            </a:r>
            <a:r>
              <a:rPr lang="en-US" sz="4000" dirty="0" smtClean="0"/>
              <a:t> </a:t>
            </a:r>
            <a:r>
              <a:rPr lang="en-US" sz="4000" dirty="0" err="1"/>
              <a:t>tiến</a:t>
            </a:r>
            <a:r>
              <a:rPr lang="en-US" sz="4000" dirty="0"/>
              <a:t> </a:t>
            </a:r>
            <a:r>
              <a:rPr lang="en-US" sz="4000" dirty="0" err="1"/>
              <a:t>khả</a:t>
            </a:r>
            <a:r>
              <a:rPr lang="en-US" sz="4000" dirty="0"/>
              <a:t> </a:t>
            </a:r>
            <a:r>
              <a:rPr lang="en-US" sz="4000" dirty="0" err="1"/>
              <a:t>năng</a:t>
            </a:r>
            <a:r>
              <a:rPr lang="en-US" sz="4000" dirty="0"/>
              <a:t> </a:t>
            </a:r>
            <a:r>
              <a:rPr lang="en-US" sz="4000" dirty="0" err="1"/>
              <a:t>Anh</a:t>
            </a:r>
            <a:r>
              <a:rPr lang="en-US" sz="4000" dirty="0"/>
              <a:t> </a:t>
            </a:r>
            <a:r>
              <a:rPr lang="en-US" sz="4000" dirty="0" err="1"/>
              <a:t>ngữ</a:t>
            </a:r>
            <a:r>
              <a:rPr lang="en-US" sz="4000" dirty="0"/>
              <a:t> </a:t>
            </a:r>
            <a:r>
              <a:rPr lang="en-US" sz="4000" dirty="0" err="1"/>
              <a:t>để</a:t>
            </a:r>
            <a:r>
              <a:rPr lang="en-US" sz="4000" dirty="0"/>
              <a:t> </a:t>
            </a:r>
            <a:r>
              <a:rPr lang="en-US" sz="4000" dirty="0" err="1"/>
              <a:t>tiếp</a:t>
            </a:r>
            <a:r>
              <a:rPr lang="en-US" sz="4000" dirty="0"/>
              <a:t> </a:t>
            </a:r>
            <a:r>
              <a:rPr lang="en-US" sz="4000" dirty="0" err="1"/>
              <a:t>xúc</a:t>
            </a:r>
            <a:r>
              <a:rPr lang="en-US" sz="4000" dirty="0"/>
              <a:t> </a:t>
            </a:r>
            <a:r>
              <a:rPr lang="en-US" sz="4000" dirty="0" err="1"/>
              <a:t>với</a:t>
            </a:r>
            <a:r>
              <a:rPr lang="en-US" sz="4000" dirty="0"/>
              <a:t> </a:t>
            </a:r>
            <a:r>
              <a:rPr lang="en-US" sz="4000" dirty="0" err="1"/>
              <a:t>người</a:t>
            </a:r>
            <a:r>
              <a:rPr lang="en-US" sz="4000" dirty="0"/>
              <a:t> </a:t>
            </a:r>
            <a:r>
              <a:rPr lang="en-US" sz="4000" dirty="0" err="1"/>
              <a:t>nước</a:t>
            </a:r>
            <a:r>
              <a:rPr lang="en-US" sz="4000" dirty="0"/>
              <a:t> </a:t>
            </a:r>
            <a:r>
              <a:rPr lang="en-US" sz="4000" dirty="0" err="1"/>
              <a:t>ngoài</a:t>
            </a:r>
            <a:r>
              <a:rPr lang="en-US" sz="4000" dirty="0"/>
              <a:t>.</a:t>
            </a:r>
          </a:p>
          <a:p>
            <a:endParaRPr lang="en-US" sz="44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94977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FF0000"/>
                </a:solidFill>
              </a:rPr>
              <a:t>Điều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kiện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tham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gia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Có </a:t>
            </a:r>
            <a:r>
              <a:rPr lang="en-US" dirty="0" err="1"/>
              <a:t>ky</a:t>
            </a:r>
            <a:r>
              <a:rPr lang="en-US" dirty="0"/>
              <a:t>̉ </a:t>
            </a:r>
            <a:r>
              <a:rPr lang="en-US" dirty="0" err="1"/>
              <a:t>luật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̣ </a:t>
            </a:r>
            <a:r>
              <a:rPr lang="en-US" dirty="0" err="1"/>
              <a:t>giác</a:t>
            </a:r>
            <a:r>
              <a:rPr lang="en-US" dirty="0"/>
              <a:t>,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lớp</a:t>
            </a:r>
            <a:r>
              <a:rPr lang="en-US" dirty="0"/>
              <a:t> </a:t>
            </a:r>
            <a:r>
              <a:rPr lang="en-US" dirty="0" err="1"/>
              <a:t>học</a:t>
            </a:r>
            <a:r>
              <a:rPr lang="en-US" dirty="0"/>
              <a:t> </a:t>
            </a:r>
            <a:r>
              <a:rPr lang="en-US" dirty="0" err="1"/>
              <a:t>đều</a:t>
            </a:r>
            <a:r>
              <a:rPr lang="en-US" dirty="0"/>
              <a:t> </a:t>
            </a:r>
            <a:r>
              <a:rPr lang="en-US" dirty="0" err="1"/>
              <a:t>đặn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̀ </a:t>
            </a:r>
            <a:r>
              <a:rPr lang="en-US" dirty="0" err="1"/>
              <a:t>đúng</a:t>
            </a:r>
            <a:r>
              <a:rPr lang="en-US" dirty="0"/>
              <a:t> </a:t>
            </a:r>
            <a:r>
              <a:rPr lang="en-US" dirty="0" err="1"/>
              <a:t>giơ</a:t>
            </a:r>
            <a:r>
              <a:rPr lang="en-US" dirty="0"/>
              <a:t>̀, </a:t>
            </a:r>
            <a:r>
              <a:rPr lang="en-US" dirty="0" err="1"/>
              <a:t>đóng</a:t>
            </a:r>
            <a:r>
              <a:rPr lang="en-US" dirty="0"/>
              <a:t> </a:t>
            </a:r>
            <a:r>
              <a:rPr lang="en-US" dirty="0" err="1"/>
              <a:t>góp</a:t>
            </a:r>
            <a:r>
              <a:rPr lang="en-US" dirty="0"/>
              <a:t> </a:t>
            </a:r>
            <a:r>
              <a:rPr lang="en-US" dirty="0" err="1"/>
              <a:t>tích</a:t>
            </a:r>
            <a:r>
              <a:rPr lang="en-US" dirty="0"/>
              <a:t> </a:t>
            </a:r>
            <a:r>
              <a:rPr lang="en-US" dirty="0" err="1"/>
              <a:t>cực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lớp</a:t>
            </a:r>
            <a:r>
              <a:rPr lang="en-US" dirty="0"/>
              <a:t>.</a:t>
            </a:r>
          </a:p>
          <a:p>
            <a:r>
              <a:rPr lang="en-US" dirty="0" err="1" smtClean="0"/>
              <a:t>Dành</a:t>
            </a:r>
            <a:r>
              <a:rPr lang="en-US" dirty="0" smtClean="0"/>
              <a:t> </a:t>
            </a:r>
            <a:r>
              <a:rPr lang="en-US" dirty="0" err="1"/>
              <a:t>đu</a:t>
            </a:r>
            <a:r>
              <a:rPr lang="en-US" dirty="0"/>
              <a:t>̉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giờ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cả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chương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huấn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12 </a:t>
            </a:r>
            <a:r>
              <a:rPr lang="en-US" dirty="0" err="1"/>
              <a:t>tháng</a:t>
            </a:r>
            <a:r>
              <a:rPr lang="vi-VN" dirty="0"/>
              <a:t>.</a:t>
            </a:r>
            <a:endParaRPr lang="en-US" dirty="0"/>
          </a:p>
          <a:p>
            <a:r>
              <a:rPr lang="en-US" dirty="0" err="1" smtClean="0"/>
              <a:t>Phải</a:t>
            </a:r>
            <a:r>
              <a:rPr lang="en-US" dirty="0" smtClean="0"/>
              <a:t> </a:t>
            </a:r>
            <a:r>
              <a:rPr lang="en-US" dirty="0" err="1"/>
              <a:t>hoàn</a:t>
            </a:r>
            <a:r>
              <a:rPr lang="en-US" dirty="0"/>
              <a:t> </a:t>
            </a:r>
            <a:r>
              <a:rPr lang="en-US" dirty="0" err="1"/>
              <a:t>tất</a:t>
            </a:r>
            <a:r>
              <a:rPr lang="en-US" dirty="0"/>
              <a:t> </a:t>
            </a:r>
            <a:r>
              <a:rPr lang="en-US" dirty="0" err="1"/>
              <a:t>mọi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.</a:t>
            </a:r>
          </a:p>
          <a:p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bỏ</a:t>
            </a:r>
            <a:r>
              <a:rPr lang="en-US" dirty="0"/>
              <a:t> </a:t>
            </a:r>
            <a:r>
              <a:rPr lang="en-US" dirty="0" err="1"/>
              <a:t>buổi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phép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. </a:t>
            </a:r>
          </a:p>
          <a:p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tham</a:t>
            </a:r>
            <a:r>
              <a:rPr lang="en-US" dirty="0"/>
              <a:t> </a:t>
            </a:r>
            <a:r>
              <a:rPr lang="en-US" dirty="0" err="1"/>
              <a:t>gia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đảng</a:t>
            </a:r>
            <a:r>
              <a:rPr lang="en-US" dirty="0"/>
              <a:t> </a:t>
            </a:r>
            <a:r>
              <a:rPr lang="en-US" dirty="0" err="1"/>
              <a:t>phái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.</a:t>
            </a:r>
          </a:p>
          <a:p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/>
              <a:t>nhiên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chủ</a:t>
            </a:r>
            <a:r>
              <a:rPr lang="en-US" dirty="0"/>
              <a:t> </a:t>
            </a:r>
            <a:r>
              <a:rPr lang="en-US" dirty="0" err="1"/>
              <a:t>trương</a:t>
            </a:r>
            <a:r>
              <a:rPr lang="en-US" dirty="0"/>
              <a:t> hay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vi </a:t>
            </a:r>
            <a:r>
              <a:rPr lang="en-US" dirty="0" err="1"/>
              <a:t>bạo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gây</a:t>
            </a:r>
            <a:r>
              <a:rPr lang="en-US" dirty="0"/>
              <a:t> </a:t>
            </a:r>
            <a:r>
              <a:rPr lang="en-US" dirty="0" err="1"/>
              <a:t>nguy</a:t>
            </a:r>
            <a:r>
              <a:rPr lang="en-US" dirty="0"/>
              <a:t> </a:t>
            </a:r>
            <a:r>
              <a:rPr lang="en-US" dirty="0" err="1"/>
              <a:t>hiểm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mình</a:t>
            </a:r>
            <a:r>
              <a:rPr lang="en-US" dirty="0"/>
              <a:t> hay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.</a:t>
            </a:r>
          </a:p>
          <a:p>
            <a:r>
              <a:rPr lang="en-US" dirty="0" err="1" smtClean="0"/>
              <a:t>Tuyệt</a:t>
            </a:r>
            <a:r>
              <a:rPr lang="en-US" dirty="0" smtClean="0"/>
              <a:t> </a:t>
            </a:r>
            <a:r>
              <a:rPr lang="en-US" dirty="0" err="1"/>
              <a:t>nhiên</a:t>
            </a:r>
            <a:r>
              <a:rPr lang="en-US" dirty="0"/>
              <a:t> </a:t>
            </a:r>
            <a:r>
              <a:rPr lang="en-US" dirty="0" err="1"/>
              <a:t>tôn</a:t>
            </a:r>
            <a:r>
              <a:rPr lang="en-US" dirty="0"/>
              <a:t> </a:t>
            </a:r>
            <a:r>
              <a:rPr lang="en-US" dirty="0" err="1"/>
              <a:t>trọng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.</a:t>
            </a:r>
          </a:p>
          <a:p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danh</a:t>
            </a:r>
            <a:r>
              <a:rPr lang="en-US" dirty="0"/>
              <a:t> </a:t>
            </a:r>
            <a:r>
              <a:rPr lang="en-US" dirty="0" err="1"/>
              <a:t>khoá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hay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tổ</a:t>
            </a:r>
            <a:r>
              <a:rPr lang="en-US" dirty="0"/>
              <a:t> </a:t>
            </a:r>
            <a:r>
              <a:rPr lang="en-US" dirty="0" err="1"/>
              <a:t>chức</a:t>
            </a:r>
            <a:r>
              <a:rPr lang="en-US" dirty="0"/>
              <a:t>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khoá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bất</a:t>
            </a:r>
            <a:r>
              <a:rPr lang="en-US" dirty="0"/>
              <a:t> </a:t>
            </a:r>
            <a:r>
              <a:rPr lang="en-US" dirty="0" err="1"/>
              <a:t>kỳ</a:t>
            </a:r>
            <a:r>
              <a:rPr lang="en-US" dirty="0"/>
              <a:t> </a:t>
            </a:r>
            <a:r>
              <a:rPr lang="en-US" dirty="0" err="1"/>
              <a:t>mục</a:t>
            </a:r>
            <a:r>
              <a:rPr lang="en-US" dirty="0"/>
              <a:t> </a:t>
            </a:r>
            <a:r>
              <a:rPr lang="en-US" dirty="0" err="1"/>
              <a:t>đích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mà</a:t>
            </a:r>
            <a:r>
              <a:rPr lang="en-US" dirty="0"/>
              <a:t> </a:t>
            </a:r>
            <a:r>
              <a:rPr lang="en-US" dirty="0" err="1"/>
              <a:t>chưa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sư</a:t>
            </a:r>
            <a:r>
              <a:rPr lang="en-US" dirty="0"/>
              <a:t>̣ </a:t>
            </a:r>
            <a:r>
              <a:rPr lang="en-US" dirty="0" err="1"/>
              <a:t>chấp</a:t>
            </a:r>
            <a:r>
              <a:rPr lang="en-US" dirty="0"/>
              <a:t> </a:t>
            </a:r>
            <a:r>
              <a:rPr lang="en-US" dirty="0" err="1"/>
              <a:t>thuận</a:t>
            </a:r>
            <a:r>
              <a:rPr lang="en-US" dirty="0"/>
              <a:t> </a:t>
            </a:r>
            <a:r>
              <a:rPr lang="en-US" dirty="0" err="1"/>
              <a:t>trước</a:t>
            </a:r>
            <a:r>
              <a:rPr lang="en-US" dirty="0"/>
              <a:t> </a:t>
            </a:r>
            <a:r>
              <a:rPr lang="en-US" dirty="0" err="1"/>
              <a:t>của</a:t>
            </a:r>
            <a:r>
              <a:rPr lang="en-US" dirty="0"/>
              <a:t> ban </a:t>
            </a:r>
            <a:r>
              <a:rPr lang="en-US" dirty="0" err="1"/>
              <a:t>giám</a:t>
            </a:r>
            <a:r>
              <a:rPr lang="en-US" dirty="0"/>
              <a:t> </a:t>
            </a:r>
            <a:r>
              <a:rPr lang="en-US" dirty="0" err="1"/>
              <a:t>hiệu</a:t>
            </a:r>
            <a:r>
              <a:rPr lang="en-US" dirty="0"/>
              <a:t>.</a:t>
            </a:r>
          </a:p>
          <a:p>
            <a:r>
              <a:rPr lang="en-US" dirty="0" err="1" smtClean="0"/>
              <a:t>Tôn</a:t>
            </a:r>
            <a:r>
              <a:rPr lang="en-US" dirty="0" smtClean="0"/>
              <a:t> </a:t>
            </a:r>
            <a:r>
              <a:rPr lang="en-US" dirty="0" err="1"/>
              <a:t>trọng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cá</a:t>
            </a:r>
            <a:r>
              <a:rPr lang="en-US" dirty="0"/>
              <a:t> </a:t>
            </a:r>
            <a:r>
              <a:rPr lang="en-US" dirty="0" err="1"/>
              <a:t>nhân</a:t>
            </a:r>
            <a:r>
              <a:rPr lang="en-US" dirty="0"/>
              <a:t> </a:t>
            </a:r>
            <a:r>
              <a:rPr lang="en-US" dirty="0" err="1"/>
              <a:t>riêng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.</a:t>
            </a:r>
          </a:p>
          <a:p>
            <a:r>
              <a:rPr lang="en-US" dirty="0" err="1" smtClean="0"/>
              <a:t>Bảo</a:t>
            </a:r>
            <a:r>
              <a:rPr lang="en-US" dirty="0" smtClean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uy</a:t>
            </a:r>
            <a:r>
              <a:rPr lang="en-US" dirty="0"/>
              <a:t> </a:t>
            </a:r>
            <a:r>
              <a:rPr lang="en-US" dirty="0" err="1"/>
              <a:t>tín</a:t>
            </a:r>
            <a:r>
              <a:rPr lang="en-US" dirty="0"/>
              <a:t>, </a:t>
            </a:r>
            <a:r>
              <a:rPr lang="en-US" dirty="0" err="1"/>
              <a:t>tinh</a:t>
            </a:r>
            <a:r>
              <a:rPr lang="en-US" dirty="0"/>
              <a:t> </a:t>
            </a:r>
            <a:r>
              <a:rPr lang="en-US" dirty="0" err="1"/>
              <a:t>thần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minh,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phẩm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khoá</a:t>
            </a:r>
            <a:r>
              <a:rPr lang="en-US" dirty="0"/>
              <a:t> </a:t>
            </a:r>
            <a:r>
              <a:rPr lang="en-US" dirty="0" err="1"/>
              <a:t>huấn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.</a:t>
            </a:r>
          </a:p>
          <a:p>
            <a:r>
              <a:rPr lang="en-US" dirty="0" smtClean="0"/>
              <a:t>Cam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trao</a:t>
            </a:r>
            <a:r>
              <a:rPr lang="en-US" dirty="0"/>
              <a:t> </a:t>
            </a:r>
            <a:r>
              <a:rPr lang="en-US" dirty="0" err="1"/>
              <a:t>truyền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/>
              <a:t>thu</a:t>
            </a:r>
            <a:r>
              <a:rPr lang="en-US" dirty="0"/>
              <a:t> </a:t>
            </a:r>
            <a:r>
              <a:rPr lang="en-US" dirty="0" err="1"/>
              <a:t>thập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khuyến</a:t>
            </a:r>
            <a:r>
              <a:rPr lang="en-US" dirty="0"/>
              <a:t> </a:t>
            </a:r>
            <a:r>
              <a:rPr lang="en-US" dirty="0" err="1"/>
              <a:t>khích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thăng</a:t>
            </a:r>
            <a:r>
              <a:rPr lang="en-US" dirty="0"/>
              <a:t> </a:t>
            </a:r>
            <a:r>
              <a:rPr lang="en-US" dirty="0" err="1"/>
              <a:t>tiến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846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Chủ </a:t>
            </a:r>
            <a:r>
              <a:rPr lang="en-US" b="1" dirty="0" err="1" smtClean="0">
                <a:solidFill>
                  <a:srgbClr val="FF0000"/>
                </a:solidFill>
              </a:rPr>
              <a:t>trương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Khoa</a:t>
            </a:r>
            <a:r>
              <a:rPr lang="en-US" dirty="0" smtClean="0"/>
              <a:t>́ </a:t>
            </a:r>
            <a:r>
              <a:rPr lang="en-US" dirty="0" err="1" smtClean="0"/>
              <a:t>huấn</a:t>
            </a:r>
            <a:r>
              <a:rPr lang="en-US" dirty="0" smtClean="0"/>
              <a:t> </a:t>
            </a:r>
            <a:r>
              <a:rPr lang="en-US" dirty="0" err="1" smtClean="0"/>
              <a:t>luyện</a:t>
            </a:r>
            <a:r>
              <a:rPr lang="en-US" dirty="0" smtClean="0"/>
              <a:t> </a:t>
            </a:r>
            <a:r>
              <a:rPr lang="en-US" dirty="0" err="1" smtClean="0"/>
              <a:t>tương</a:t>
            </a:r>
            <a:r>
              <a:rPr lang="en-US" dirty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̣ </a:t>
            </a:r>
            <a:r>
              <a:rPr lang="en-US" dirty="0" err="1" smtClean="0"/>
              <a:t>nha</a:t>
            </a:r>
            <a:r>
              <a:rPr lang="en-US" dirty="0" smtClean="0"/>
              <a:t>̀ </a:t>
            </a:r>
            <a:r>
              <a:rPr lang="en-US" dirty="0" err="1" smtClean="0"/>
              <a:t>trường</a:t>
            </a:r>
            <a:r>
              <a:rPr lang="en-US" dirty="0" smtClean="0"/>
              <a:t>:</a:t>
            </a:r>
          </a:p>
          <a:p>
            <a:endParaRPr lang="en-US" dirty="0" smtClean="0"/>
          </a:p>
          <a:p>
            <a:pPr lvl="1"/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 smtClean="0"/>
              <a:t>trường</a:t>
            </a:r>
            <a:r>
              <a:rPr lang="en-US" dirty="0" smtClean="0"/>
              <a:t> </a:t>
            </a:r>
            <a:r>
              <a:rPr lang="en-US" dirty="0" err="1" smtClean="0"/>
              <a:t>đào</a:t>
            </a:r>
            <a:r>
              <a:rPr lang="en-US" dirty="0" smtClean="0"/>
              <a:t> </a:t>
            </a:r>
            <a:r>
              <a:rPr lang="en-US" dirty="0" err="1" smtClean="0"/>
              <a:t>tạo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học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đuổi</a:t>
            </a:r>
            <a:r>
              <a:rPr lang="en-US" dirty="0" smtClean="0"/>
              <a:t> </a:t>
            </a:r>
            <a:r>
              <a:rPr lang="en-US" dirty="0" err="1" smtClean="0"/>
              <a:t>sơ</a:t>
            </a:r>
            <a:r>
              <a:rPr lang="en-US" dirty="0" smtClean="0"/>
              <a:t>̉ </a:t>
            </a:r>
            <a:r>
              <a:rPr lang="en-US" dirty="0" err="1" smtClean="0"/>
              <a:t>nguyện</a:t>
            </a:r>
            <a:r>
              <a:rPr lang="en-US" dirty="0" smtClean="0"/>
              <a:t> </a:t>
            </a:r>
            <a:r>
              <a:rPr lang="en-US" dirty="0" err="1" smtClean="0"/>
              <a:t>của</a:t>
            </a:r>
            <a:r>
              <a:rPr lang="en-US" dirty="0" smtClean="0"/>
              <a:t> </a:t>
            </a:r>
            <a:r>
              <a:rPr lang="en-US" dirty="0" err="1" smtClean="0"/>
              <a:t>mình</a:t>
            </a:r>
            <a:r>
              <a:rPr lang="en-US" dirty="0" smtClean="0"/>
              <a:t> </a:t>
            </a:r>
            <a:r>
              <a:rPr lang="en-US" dirty="0" err="1" smtClean="0"/>
              <a:t>một</a:t>
            </a:r>
            <a:r>
              <a:rPr lang="en-US" dirty="0" smtClean="0"/>
              <a:t> </a:t>
            </a:r>
            <a:r>
              <a:rPr lang="en-US" dirty="0" err="1" smtClean="0"/>
              <a:t>cách</a:t>
            </a:r>
            <a:r>
              <a:rPr lang="en-US" dirty="0" smtClean="0"/>
              <a:t> </a:t>
            </a:r>
            <a:r>
              <a:rPr lang="en-US" dirty="0" err="1" smtClean="0"/>
              <a:t>hiệu</a:t>
            </a:r>
            <a:r>
              <a:rPr lang="en-US" dirty="0" smtClean="0"/>
              <a:t> quả </a:t>
            </a:r>
            <a:r>
              <a:rPr lang="en-US" dirty="0" err="1" smtClean="0"/>
              <a:t>hơn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kết</a:t>
            </a:r>
            <a:r>
              <a:rPr lang="en-US" dirty="0" smtClean="0"/>
              <a:t> </a:t>
            </a:r>
            <a:r>
              <a:rPr lang="en-US" dirty="0" err="1" smtClean="0"/>
              <a:t>nạp</a:t>
            </a:r>
            <a:r>
              <a:rPr lang="en-US" dirty="0" smtClean="0"/>
              <a:t> hay </a:t>
            </a:r>
            <a:r>
              <a:rPr lang="en-US" dirty="0" err="1" smtClean="0"/>
              <a:t>lèo</a:t>
            </a:r>
            <a:r>
              <a:rPr lang="en-US" dirty="0" smtClean="0"/>
              <a:t> </a:t>
            </a:r>
            <a:r>
              <a:rPr lang="en-US" dirty="0" err="1" smtClean="0"/>
              <a:t>lái</a:t>
            </a:r>
            <a:r>
              <a:rPr lang="en-US" dirty="0" smtClean="0"/>
              <a:t> </a:t>
            </a:r>
            <a:r>
              <a:rPr lang="en-US" dirty="0" err="1" smtClean="0"/>
              <a:t>học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biệt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̀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chấp</a:t>
            </a:r>
            <a:r>
              <a:rPr lang="en-US" dirty="0" smtClean="0"/>
              <a:t> </a:t>
            </a:r>
            <a:r>
              <a:rPr lang="en-US" dirty="0" err="1" smtClean="0"/>
              <a:t>nhận</a:t>
            </a:r>
            <a:r>
              <a:rPr lang="en-US" dirty="0" smtClean="0"/>
              <a:t> </a:t>
            </a:r>
            <a:r>
              <a:rPr lang="en-US" dirty="0" err="1" smtClean="0"/>
              <a:t>sư</a:t>
            </a:r>
            <a:r>
              <a:rPr lang="en-US" dirty="0" smtClean="0"/>
              <a:t>̣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biệt</a:t>
            </a:r>
            <a:r>
              <a:rPr lang="en-US" dirty="0" smtClean="0"/>
              <a:t> </a:t>
            </a:r>
            <a:r>
              <a:rPr lang="en-US" dirty="0" err="1" smtClean="0"/>
              <a:t>đối</a:t>
            </a:r>
            <a:r>
              <a:rPr lang="en-US" dirty="0" smtClean="0"/>
              <a:t> </a:t>
            </a:r>
            <a:r>
              <a:rPr lang="en-US" dirty="0" err="1" smtClean="0"/>
              <a:t>xư</a:t>
            </a:r>
            <a:r>
              <a:rPr lang="en-US" dirty="0" smtClean="0"/>
              <a:t>̉</a:t>
            </a:r>
          </a:p>
          <a:p>
            <a:pPr lvl="1"/>
            <a:endParaRPr lang="en-US" dirty="0"/>
          </a:p>
          <a:p>
            <a:pPr lvl="1"/>
            <a:r>
              <a:rPr lang="en-US" dirty="0" err="1" smtClean="0"/>
              <a:t>Đòi</a:t>
            </a:r>
            <a:r>
              <a:rPr lang="en-US" dirty="0" smtClean="0"/>
              <a:t> </a:t>
            </a:r>
            <a:r>
              <a:rPr lang="en-US" dirty="0" err="1" smtClean="0"/>
              <a:t>hỏi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̀ </a:t>
            </a:r>
            <a:r>
              <a:rPr lang="en-US" dirty="0" err="1" smtClean="0"/>
              <a:t>đạo</a:t>
            </a:r>
            <a:r>
              <a:rPr lang="en-US" dirty="0" smtClean="0"/>
              <a:t> </a:t>
            </a:r>
            <a:r>
              <a:rPr lang="en-US" dirty="0" err="1" smtClean="0"/>
              <a:t>đức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139158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Tài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</a:rPr>
              <a:t>liệu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tài</a:t>
            </a:r>
            <a:r>
              <a:rPr lang="en-US" dirty="0" smtClean="0"/>
              <a:t> </a:t>
            </a:r>
            <a:r>
              <a:rPr lang="en-US" dirty="0" err="1" smtClean="0"/>
              <a:t>liệu</a:t>
            </a:r>
            <a:r>
              <a:rPr lang="en-US" dirty="0" smtClean="0"/>
              <a:t> </a:t>
            </a:r>
            <a:r>
              <a:rPr lang="en-US" dirty="0" err="1" smtClean="0"/>
              <a:t>dùng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khoá</a:t>
            </a:r>
            <a:r>
              <a:rPr lang="en-US" dirty="0" smtClean="0"/>
              <a:t> </a:t>
            </a:r>
            <a:r>
              <a:rPr lang="en-US" dirty="0" err="1" smtClean="0"/>
              <a:t>huấn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đ</a:t>
            </a:r>
            <a:r>
              <a:rPr lang="vi-VN" dirty="0" smtClean="0"/>
              <a:t>ượ</a:t>
            </a:r>
            <a:r>
              <a:rPr lang="en-US" dirty="0" smtClean="0"/>
              <a:t>c </a:t>
            </a:r>
            <a:r>
              <a:rPr lang="en-US" dirty="0" err="1" smtClean="0"/>
              <a:t>đặt</a:t>
            </a:r>
            <a:r>
              <a:rPr lang="en-US" dirty="0" smtClean="0"/>
              <a:t> </a:t>
            </a:r>
            <a:r>
              <a:rPr lang="en-US" dirty="0" err="1" smtClean="0"/>
              <a:t>tạm</a:t>
            </a:r>
            <a:r>
              <a:rPr lang="en-US" dirty="0" smtClean="0"/>
              <a:t>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mạng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cài</a:t>
            </a:r>
            <a:r>
              <a:rPr lang="en-US" dirty="0" smtClean="0"/>
              <a:t> </a:t>
            </a:r>
            <a:r>
              <a:rPr lang="en-US" dirty="0" err="1" smtClean="0"/>
              <a:t>mật</a:t>
            </a:r>
            <a:r>
              <a:rPr lang="en-US" dirty="0" smtClean="0"/>
              <a:t> </a:t>
            </a:r>
            <a:r>
              <a:rPr lang="en-US" dirty="0" err="1" smtClean="0"/>
              <a:t>khẩu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đọc</a:t>
            </a:r>
            <a:r>
              <a:rPr lang="en-US" dirty="0" smtClean="0"/>
              <a:t> </a:t>
            </a:r>
            <a:r>
              <a:rPr lang="en-US" dirty="0" err="1" smtClean="0"/>
              <a:t>thêm</a:t>
            </a:r>
            <a:r>
              <a:rPr lang="en-US" dirty="0" smtClean="0"/>
              <a:t>: </a:t>
            </a:r>
            <a:r>
              <a:rPr lang="en-US" dirty="0" smtClean="0">
                <a:hlinkClick r:id="rId2"/>
              </a:rPr>
              <a:t>http://machsongmedia.com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Ng</a:t>
            </a:r>
            <a:r>
              <a:rPr lang="vi-VN" dirty="0" smtClean="0"/>
              <a:t>ườ</a:t>
            </a:r>
            <a:r>
              <a:rPr lang="en-US" dirty="0" smtClean="0"/>
              <a:t>i </a:t>
            </a:r>
            <a:r>
              <a:rPr lang="en-US" dirty="0" err="1" smtClean="0"/>
              <a:t>trách</a:t>
            </a:r>
            <a:r>
              <a:rPr lang="en-US" dirty="0" smtClean="0"/>
              <a:t> </a:t>
            </a:r>
            <a:r>
              <a:rPr lang="en-US" dirty="0" err="1" smtClean="0"/>
              <a:t>nhiệm</a:t>
            </a:r>
            <a:r>
              <a:rPr lang="en-US" dirty="0" smtClean="0"/>
              <a:t>: </a:t>
            </a:r>
            <a:r>
              <a:rPr lang="en-US" dirty="0" err="1" smtClean="0"/>
              <a:t>anh</a:t>
            </a:r>
            <a:r>
              <a:rPr lang="en-US" dirty="0" smtClean="0"/>
              <a:t> </a:t>
            </a:r>
            <a:r>
              <a:rPr lang="en-US" dirty="0" err="1" smtClean="0"/>
              <a:t>Việt</a:t>
            </a:r>
            <a:r>
              <a:rPr lang="en-US" dirty="0" smtClean="0"/>
              <a:t> </a:t>
            </a:r>
            <a:r>
              <a:rPr lang="en-US" dirty="0" err="1" smtClean="0"/>
              <a:t>Nguyễn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/>
              <a:t>Ghi</a:t>
            </a:r>
            <a:r>
              <a:rPr lang="en-US" dirty="0" smtClean="0"/>
              <a:t> </a:t>
            </a:r>
            <a:r>
              <a:rPr lang="en-US" dirty="0" err="1" smtClean="0"/>
              <a:t>chú</a:t>
            </a:r>
            <a:r>
              <a:rPr lang="en-US" dirty="0" smtClean="0"/>
              <a:t>: </a:t>
            </a:r>
            <a:r>
              <a:rPr lang="en-US" dirty="0" err="1" smtClean="0"/>
              <a:t>Chúng</a:t>
            </a:r>
            <a:r>
              <a:rPr lang="en-US" dirty="0" smtClean="0"/>
              <a:t> </a:t>
            </a:r>
            <a:r>
              <a:rPr lang="en-US" dirty="0" err="1" smtClean="0"/>
              <a:t>tôi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âm</a:t>
            </a:r>
            <a:r>
              <a:rPr lang="en-US" dirty="0" smtClean="0"/>
              <a:t> </a:t>
            </a:r>
            <a:r>
              <a:rPr lang="en-US" dirty="0" err="1" smtClean="0"/>
              <a:t>các</a:t>
            </a:r>
            <a:r>
              <a:rPr lang="en-US" dirty="0" smtClean="0"/>
              <a:t> </a:t>
            </a:r>
            <a:r>
              <a:rPr lang="en-US" dirty="0" err="1" smtClean="0"/>
              <a:t>buổi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dirty="0" smtClean="0"/>
              <a:t>, </a:t>
            </a:r>
            <a:r>
              <a:rPr lang="en-US" dirty="0" err="1" smtClean="0"/>
              <a:t>phần</a:t>
            </a:r>
            <a:r>
              <a:rPr lang="en-US" dirty="0" smtClean="0"/>
              <a:t> </a:t>
            </a: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giảng</a:t>
            </a:r>
            <a:r>
              <a:rPr lang="en-US" dirty="0" smtClean="0"/>
              <a:t>,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ch</a:t>
            </a:r>
            <a:r>
              <a:rPr lang="vi-VN" dirty="0" smtClean="0"/>
              <a:t>ươ</a:t>
            </a:r>
            <a:r>
              <a:rPr lang="en-US" dirty="0" smtClean="0"/>
              <a:t>ng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trực</a:t>
            </a:r>
            <a:r>
              <a:rPr lang="en-US" dirty="0" smtClean="0"/>
              <a:t> </a:t>
            </a:r>
            <a:r>
              <a:rPr lang="en-US" dirty="0" err="1" smtClean="0"/>
              <a:t>tuyến</a:t>
            </a:r>
            <a:r>
              <a:rPr lang="en-US" dirty="0" smtClean="0"/>
              <a:t> </a:t>
            </a:r>
            <a:r>
              <a:rPr lang="en-US" dirty="0" err="1" smtClean="0"/>
              <a:t>sau</a:t>
            </a:r>
            <a:r>
              <a:rPr lang="en-US" dirty="0" smtClean="0"/>
              <a:t> </a:t>
            </a:r>
            <a:r>
              <a:rPr lang="en-US" dirty="0" err="1" smtClean="0"/>
              <a:t>này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05031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Trơ</a:t>
            </a:r>
            <a:r>
              <a:rPr lang="en-US" b="1" dirty="0" smtClean="0">
                <a:solidFill>
                  <a:srgbClr val="FF0000"/>
                </a:solidFill>
              </a:rPr>
              <a:t>̣ </a:t>
            </a:r>
            <a:r>
              <a:rPr lang="en-US" b="1" dirty="0" err="1" smtClean="0">
                <a:solidFill>
                  <a:srgbClr val="FF0000"/>
                </a:solidFill>
              </a:rPr>
              <a:t>Cấp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Chúng</a:t>
            </a:r>
            <a:r>
              <a:rPr lang="en-US" dirty="0" smtClean="0"/>
              <a:t> </a:t>
            </a:r>
            <a:r>
              <a:rPr lang="en-US" dirty="0" err="1" smtClean="0"/>
              <a:t>tôi</a:t>
            </a:r>
            <a:r>
              <a:rPr lang="en-US" dirty="0" smtClean="0"/>
              <a:t> sẽ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lạc</a:t>
            </a:r>
            <a:r>
              <a:rPr lang="en-US" dirty="0" smtClean="0"/>
              <a:t> </a:t>
            </a:r>
            <a:r>
              <a:rPr lang="en-US" dirty="0" err="1" smtClean="0"/>
              <a:t>với</a:t>
            </a:r>
            <a:r>
              <a:rPr lang="en-US" dirty="0" smtClean="0"/>
              <a:t> </a:t>
            </a:r>
            <a:r>
              <a:rPr lang="en-US" dirty="0" err="1" smtClean="0"/>
              <a:t>từng</a:t>
            </a:r>
            <a:r>
              <a:rPr lang="en-US" dirty="0" smtClean="0"/>
              <a:t> </a:t>
            </a:r>
            <a:r>
              <a:rPr lang="en-US" dirty="0" err="1" smtClean="0"/>
              <a:t>học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kiểm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nhu</a:t>
            </a:r>
            <a:r>
              <a:rPr lang="en-US" dirty="0" smtClean="0"/>
              <a:t> </a:t>
            </a:r>
            <a:r>
              <a:rPr lang="en-US" dirty="0" err="1" smtClean="0"/>
              <a:t>cầu</a:t>
            </a:r>
            <a:r>
              <a:rPr lang="en-US" dirty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trơ</a:t>
            </a:r>
            <a:r>
              <a:rPr lang="en-US" dirty="0" smtClean="0"/>
              <a:t>̣ </a:t>
            </a:r>
            <a:r>
              <a:rPr lang="en-US" dirty="0" err="1" smtClean="0"/>
              <a:t>cấp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Máy</a:t>
            </a:r>
            <a:r>
              <a:rPr lang="en-US" dirty="0" smtClean="0"/>
              <a:t> </a:t>
            </a:r>
            <a:r>
              <a:rPr lang="en-US" dirty="0" err="1" smtClean="0"/>
              <a:t>tính</a:t>
            </a:r>
            <a:endParaRPr lang="en-US" dirty="0" smtClean="0"/>
          </a:p>
          <a:p>
            <a:pPr lvl="1"/>
            <a:r>
              <a:rPr lang="en-US" dirty="0" err="1" smtClean="0"/>
              <a:t>Dịch</a:t>
            </a:r>
            <a:r>
              <a:rPr lang="en-US" dirty="0" smtClean="0"/>
              <a:t> vụ internet</a:t>
            </a:r>
          </a:p>
          <a:p>
            <a:pPr lvl="1"/>
            <a:r>
              <a:rPr lang="en-US" dirty="0" err="1" smtClean="0"/>
              <a:t>Học</a:t>
            </a:r>
            <a:r>
              <a:rPr lang="en-US" dirty="0" smtClean="0"/>
              <a:t> </a:t>
            </a:r>
            <a:r>
              <a:rPr lang="en-US" dirty="0" err="1" smtClean="0"/>
              <a:t>bổng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Kha</a:t>
            </a:r>
            <a:r>
              <a:rPr lang="en-US" dirty="0" smtClean="0"/>
              <a:t>̉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trơ</a:t>
            </a:r>
            <a:r>
              <a:rPr lang="en-US" dirty="0" smtClean="0"/>
              <a:t>̣ </a:t>
            </a:r>
            <a:r>
              <a:rPr lang="en-US" dirty="0" err="1" smtClean="0"/>
              <a:t>cấp</a:t>
            </a:r>
            <a:r>
              <a:rPr lang="en-US" dirty="0" smtClean="0"/>
              <a:t> </a:t>
            </a:r>
            <a:r>
              <a:rPr lang="en-US" dirty="0" err="1" smtClean="0"/>
              <a:t>tuy</a:t>
            </a:r>
            <a:r>
              <a:rPr lang="en-US" dirty="0" smtClean="0"/>
              <a:t>̀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số</a:t>
            </a:r>
            <a:r>
              <a:rPr lang="en-US" dirty="0" smtClean="0"/>
              <a:t> </a:t>
            </a:r>
            <a:r>
              <a:rPr lang="en-US" dirty="0" err="1" smtClean="0"/>
              <a:t>tiền</a:t>
            </a:r>
            <a:r>
              <a:rPr lang="en-US" dirty="0" smtClean="0"/>
              <a:t> </a:t>
            </a:r>
            <a:r>
              <a:rPr lang="en-US" dirty="0" err="1" smtClean="0"/>
              <a:t>chúng</a:t>
            </a:r>
            <a:r>
              <a:rPr lang="en-US" dirty="0" smtClean="0"/>
              <a:t> </a:t>
            </a:r>
            <a:r>
              <a:rPr lang="en-US" dirty="0" err="1" smtClean="0"/>
              <a:t>tôi</a:t>
            </a:r>
            <a:r>
              <a:rPr lang="en-US" dirty="0" smtClean="0"/>
              <a:t> </a:t>
            </a:r>
            <a:r>
              <a:rPr lang="en-US" dirty="0" err="1" smtClean="0"/>
              <a:t>xin</a:t>
            </a:r>
            <a:r>
              <a:rPr lang="en-US" dirty="0" smtClean="0"/>
              <a:t> </a:t>
            </a:r>
            <a:r>
              <a:rPr lang="en-US" dirty="0" err="1" smtClean="0"/>
              <a:t>được</a:t>
            </a:r>
            <a:r>
              <a:rPr lang="en-US" dirty="0" smtClean="0"/>
              <a:t> </a:t>
            </a:r>
            <a:r>
              <a:rPr lang="en-US" dirty="0" err="1" smtClean="0"/>
              <a:t>tư</a:t>
            </a:r>
            <a:r>
              <a:rPr lang="en-US" dirty="0" smtClean="0"/>
              <a:t>̀ </a:t>
            </a:r>
            <a:r>
              <a:rPr lang="en-US" dirty="0" err="1" smtClean="0"/>
              <a:t>những</a:t>
            </a:r>
            <a:r>
              <a:rPr lang="en-US" dirty="0" smtClean="0"/>
              <a:t> </a:t>
            </a:r>
            <a:r>
              <a:rPr lang="en-US" dirty="0" err="1" smtClean="0"/>
              <a:t>mạnh</a:t>
            </a:r>
            <a:r>
              <a:rPr lang="en-US" dirty="0" smtClean="0"/>
              <a:t> </a:t>
            </a:r>
            <a:r>
              <a:rPr lang="en-US" dirty="0" err="1" smtClean="0"/>
              <a:t>thường</a:t>
            </a:r>
            <a:r>
              <a:rPr lang="en-US" dirty="0" smtClean="0"/>
              <a:t> </a:t>
            </a:r>
            <a:r>
              <a:rPr lang="en-US" dirty="0" err="1" smtClean="0"/>
              <a:t>quân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377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Thế</a:t>
            </a:r>
            <a:r>
              <a:rPr lang="en-US" b="1" dirty="0" smtClean="0"/>
              <a:t> </a:t>
            </a:r>
            <a:r>
              <a:rPr lang="en-US" b="1" dirty="0" err="1" smtClean="0"/>
              <a:t>nào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 </a:t>
            </a:r>
            <a:r>
              <a:rPr lang="en-US" b="1" dirty="0" err="1" smtClean="0"/>
              <a:t>hoạt</a:t>
            </a:r>
            <a:r>
              <a:rPr lang="en-US" b="1" dirty="0" smtClean="0"/>
              <a:t> </a:t>
            </a:r>
            <a:r>
              <a:rPr lang="en-US" b="1" dirty="0" err="1" smtClean="0"/>
              <a:t>động</a:t>
            </a:r>
            <a:r>
              <a:rPr lang="en-US" b="1" dirty="0" smtClean="0"/>
              <a:t> </a:t>
            </a:r>
            <a:r>
              <a:rPr lang="en-US" b="1" dirty="0" err="1" smtClean="0"/>
              <a:t>xã</a:t>
            </a:r>
            <a:r>
              <a:rPr lang="en-US" b="1" dirty="0" smtClean="0"/>
              <a:t> </a:t>
            </a:r>
            <a:r>
              <a:rPr lang="en-US" b="1" dirty="0" err="1" smtClean="0"/>
              <a:t>hội</a:t>
            </a:r>
            <a:r>
              <a:rPr lang="en-US" b="1" dirty="0" smtClean="0"/>
              <a:t> </a:t>
            </a:r>
            <a:r>
              <a:rPr lang="en-US" b="1" dirty="0" err="1" smtClean="0"/>
              <a:t>dân</a:t>
            </a:r>
            <a:r>
              <a:rPr lang="en-US" b="1" dirty="0" smtClean="0"/>
              <a:t> </a:t>
            </a:r>
            <a:r>
              <a:rPr lang="en-US" b="1" dirty="0" err="1" smtClean="0"/>
              <a:t>sự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” </a:t>
            </a:r>
            <a:r>
              <a:rPr lang="en-US" dirty="0" err="1" smtClean="0"/>
              <a:t>hàm</a:t>
            </a:r>
            <a:r>
              <a:rPr lang="en-US" dirty="0" smtClean="0"/>
              <a:t> ý “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”. </a:t>
            </a:r>
          </a:p>
          <a:p>
            <a:pPr lvl="1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XHDS. </a:t>
            </a:r>
          </a:p>
          <a:p>
            <a:pPr lvl="1"/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dụ</a:t>
            </a:r>
            <a:r>
              <a:rPr lang="en-US" dirty="0" smtClean="0"/>
              <a:t>: 1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tranh</a:t>
            </a:r>
            <a:r>
              <a:rPr lang="en-US" dirty="0" smtClean="0"/>
              <a:t> </a:t>
            </a:r>
            <a:r>
              <a:rPr lang="en-US" dirty="0" err="1" smtClean="0"/>
              <a:t>đấu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phụ</a:t>
            </a:r>
            <a:r>
              <a:rPr lang="en-US" dirty="0" smtClean="0"/>
              <a:t> </a:t>
            </a:r>
            <a:r>
              <a:rPr lang="en-US" dirty="0" err="1" smtClean="0"/>
              <a:t>nữ</a:t>
            </a:r>
            <a:r>
              <a:rPr lang="en-US" dirty="0" smtClean="0"/>
              <a:t> </a:t>
            </a:r>
            <a:r>
              <a:rPr lang="en-US" dirty="0" err="1" smtClean="0"/>
              <a:t>thì</a:t>
            </a:r>
            <a:r>
              <a:rPr lang="en-US" dirty="0" smtClean="0"/>
              <a:t> </a:t>
            </a:r>
            <a:r>
              <a:rPr lang="en-US" dirty="0" err="1" smtClean="0"/>
              <a:t>đó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quyền</a:t>
            </a:r>
            <a:r>
              <a:rPr lang="en-US" dirty="0" smtClean="0"/>
              <a:t> </a:t>
            </a:r>
            <a:r>
              <a:rPr lang="en-US" dirty="0" err="1" smtClean="0"/>
              <a:t>chứ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XHDS.</a:t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r>
              <a:rPr lang="en-US" dirty="0" err="1" smtClean="0"/>
              <a:t>Tại</a:t>
            </a:r>
            <a:r>
              <a:rPr lang="en-US" dirty="0" smtClean="0"/>
              <a:t> </a:t>
            </a:r>
            <a:r>
              <a:rPr lang="en-US" dirty="0" err="1" smtClean="0"/>
              <a:t>sao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vượt</a:t>
            </a:r>
            <a:r>
              <a:rPr lang="en-US" dirty="0" smtClean="0"/>
              <a:t> qua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giới</a:t>
            </a:r>
            <a:r>
              <a:rPr lang="en-US" dirty="0" smtClean="0"/>
              <a:t> </a:t>
            </a:r>
            <a:r>
              <a:rPr lang="en-US" dirty="0" err="1" smtClean="0"/>
              <a:t>hạn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: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r>
              <a:rPr lang="en-US" dirty="0" smtClean="0"/>
              <a:t>, </a:t>
            </a:r>
            <a:r>
              <a:rPr lang="en-US" dirty="0" err="1" smtClean="0"/>
              <a:t>sở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, </a:t>
            </a:r>
            <a:r>
              <a:rPr lang="en-US" dirty="0" err="1" smtClean="0"/>
              <a:t>thời</a:t>
            </a:r>
            <a:r>
              <a:rPr lang="en-US" dirty="0" smtClean="0"/>
              <a:t> </a:t>
            </a:r>
            <a:r>
              <a:rPr lang="en-US" dirty="0" err="1" smtClean="0"/>
              <a:t>gian</a:t>
            </a:r>
            <a:r>
              <a:rPr lang="en-US" dirty="0" smtClean="0"/>
              <a:t>, </a:t>
            </a:r>
            <a:r>
              <a:rPr lang="en-US" dirty="0" err="1" smtClean="0"/>
              <a:t>tuổi</a:t>
            </a:r>
            <a:r>
              <a:rPr lang="en-US" dirty="0" smtClean="0"/>
              <a:t> </a:t>
            </a:r>
            <a:r>
              <a:rPr lang="en-US" dirty="0" err="1" smtClean="0"/>
              <a:t>thọ</a:t>
            </a:r>
            <a:r>
              <a:rPr lang="en-US" dirty="0" smtClean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15255585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Thế</a:t>
            </a:r>
            <a:r>
              <a:rPr lang="en-US" b="1" dirty="0" smtClean="0"/>
              <a:t> </a:t>
            </a:r>
            <a:r>
              <a:rPr lang="en-US" b="1" dirty="0" err="1" smtClean="0"/>
              <a:t>nào</a:t>
            </a:r>
            <a:r>
              <a:rPr lang="en-US" b="1" dirty="0" smtClean="0"/>
              <a:t> </a:t>
            </a:r>
            <a:r>
              <a:rPr lang="en-US" b="1" dirty="0" err="1" smtClean="0"/>
              <a:t>là</a:t>
            </a:r>
            <a:r>
              <a:rPr lang="en-US" b="1" dirty="0" smtClean="0"/>
              <a:t> </a:t>
            </a:r>
            <a:r>
              <a:rPr lang="en-US" b="1" dirty="0" err="1" smtClean="0"/>
              <a:t>một</a:t>
            </a:r>
            <a:r>
              <a:rPr lang="en-US" b="1" dirty="0" smtClean="0"/>
              <a:t> </a:t>
            </a:r>
            <a:r>
              <a:rPr lang="en-US" b="1" dirty="0" err="1" smtClean="0"/>
              <a:t>tổ</a:t>
            </a:r>
            <a:r>
              <a:rPr lang="en-US" b="1" dirty="0" smtClean="0"/>
              <a:t> </a:t>
            </a:r>
            <a:r>
              <a:rPr lang="en-US" b="1" dirty="0" err="1" smtClean="0"/>
              <a:t>chức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tính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hơn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endParaRPr lang="en-US" dirty="0" smtClean="0"/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phân</a:t>
            </a:r>
            <a:r>
              <a:rPr lang="en-US" dirty="0" smtClean="0"/>
              <a:t> </a:t>
            </a:r>
            <a:r>
              <a:rPr lang="en-US" dirty="0" err="1" smtClean="0"/>
              <a:t>bổ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theo</a:t>
            </a:r>
            <a:r>
              <a:rPr lang="en-US" dirty="0" smtClean="0"/>
              <a:t> </a:t>
            </a:r>
            <a:r>
              <a:rPr lang="en-US" dirty="0" err="1" smtClean="0"/>
              <a:t>lĩnh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 smtClean="0"/>
              <a:t>chuyên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liên</a:t>
            </a:r>
            <a:r>
              <a:rPr lang="en-US" dirty="0" smtClean="0"/>
              <a:t> </a:t>
            </a:r>
            <a:r>
              <a:rPr lang="en-US" dirty="0" err="1" smtClean="0"/>
              <a:t>đới</a:t>
            </a:r>
            <a:r>
              <a:rPr lang="en-US" dirty="0" smtClean="0"/>
              <a:t> </a:t>
            </a:r>
            <a:r>
              <a:rPr lang="en-US" dirty="0" err="1" smtClean="0"/>
              <a:t>hữu</a:t>
            </a:r>
            <a:r>
              <a:rPr lang="en-US" dirty="0" smtClean="0"/>
              <a:t> </a:t>
            </a:r>
            <a:r>
              <a:rPr lang="en-US" dirty="0" err="1" smtClean="0"/>
              <a:t>cơ</a:t>
            </a:r>
            <a:r>
              <a:rPr lang="en-US" dirty="0" smtClean="0"/>
              <a:t> </a:t>
            </a:r>
            <a:r>
              <a:rPr lang="en-US" dirty="0" err="1" smtClean="0"/>
              <a:t>giữa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endParaRPr lang="en-US" dirty="0" smtClean="0"/>
          </a:p>
          <a:p>
            <a:pPr lvl="1"/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quy</a:t>
            </a:r>
            <a:r>
              <a:rPr lang="en-US" dirty="0"/>
              <a:t> </a:t>
            </a:r>
            <a:r>
              <a:rPr lang="en-US" dirty="0" err="1"/>
              <a:t>tắc</a:t>
            </a:r>
            <a:r>
              <a:rPr lang="en-US" dirty="0"/>
              <a:t> </a:t>
            </a:r>
            <a:r>
              <a:rPr lang="en-US" dirty="0" err="1"/>
              <a:t>hành</a:t>
            </a:r>
            <a:r>
              <a:rPr lang="en-US" dirty="0"/>
              <a:t> </a:t>
            </a:r>
            <a:r>
              <a:rPr lang="en-US" dirty="0" err="1"/>
              <a:t>xử</a:t>
            </a:r>
            <a:r>
              <a:rPr lang="en-US" dirty="0"/>
              <a:t> </a:t>
            </a:r>
            <a:r>
              <a:rPr lang="en-US" dirty="0" err="1"/>
              <a:t>mẫu</a:t>
            </a:r>
            <a:r>
              <a:rPr lang="en-US" dirty="0"/>
              <a:t> </a:t>
            </a:r>
            <a:r>
              <a:rPr lang="en-US" dirty="0" err="1"/>
              <a:t>mực</a:t>
            </a:r>
            <a:endParaRPr lang="en-US" dirty="0"/>
          </a:p>
          <a:p>
            <a:pPr lvl="1"/>
            <a:r>
              <a:rPr lang="en-US" dirty="0" smtClean="0"/>
              <a:t>3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trên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 smtClean="0"/>
              <a:t> </a:t>
            </a:r>
            <a:r>
              <a:rPr lang="en-US" dirty="0" err="1" smtClean="0"/>
              <a:t>chế</a:t>
            </a:r>
            <a:r>
              <a:rPr lang="en-US" dirty="0" smtClean="0"/>
              <a:t> </a:t>
            </a:r>
            <a:r>
              <a:rPr lang="en-US" dirty="0" err="1" smtClean="0"/>
              <a:t>hoá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tăng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củ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quy</a:t>
            </a:r>
            <a:r>
              <a:rPr lang="en-US" dirty="0" smtClean="0"/>
              <a:t> </a:t>
            </a:r>
            <a:r>
              <a:rPr lang="en-US" dirty="0" err="1" smtClean="0"/>
              <a:t>mô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Nền</a:t>
            </a:r>
            <a:r>
              <a:rPr lang="en-US" dirty="0" smtClean="0"/>
              <a:t> </a:t>
            </a:r>
            <a:r>
              <a:rPr lang="en-US" dirty="0" err="1" smtClean="0"/>
              <a:t>móng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</a:t>
            </a:r>
            <a:r>
              <a:rPr lang="en-US" dirty="0" err="1" smtClean="0"/>
              <a:t>xã</a:t>
            </a:r>
            <a:r>
              <a:rPr lang="en-US" dirty="0" smtClean="0"/>
              <a:t> </a:t>
            </a:r>
            <a:r>
              <a:rPr lang="en-US" dirty="0" err="1" smtClean="0"/>
              <a:t>hội</a:t>
            </a:r>
            <a:r>
              <a:rPr lang="en-US" dirty="0" smtClean="0"/>
              <a:t> </a:t>
            </a:r>
            <a:r>
              <a:rPr lang="en-US" dirty="0" err="1" smtClean="0"/>
              <a:t>dân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đạo</a:t>
            </a:r>
            <a:r>
              <a:rPr lang="en-US" dirty="0" smtClean="0"/>
              <a:t> </a:t>
            </a:r>
            <a:r>
              <a:rPr lang="en-US" dirty="0" err="1" smtClean="0"/>
              <a:t>đức</a:t>
            </a:r>
            <a:r>
              <a:rPr lang="en-US" dirty="0"/>
              <a:t>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ngồi</a:t>
            </a:r>
            <a:r>
              <a:rPr lang="en-US" dirty="0" smtClean="0"/>
              <a:t> </a:t>
            </a:r>
            <a:r>
              <a:rPr lang="en-US" dirty="0" err="1" smtClean="0"/>
              <a:t>lại</a:t>
            </a:r>
            <a:r>
              <a:rPr lang="en-US" dirty="0" smtClean="0"/>
              <a:t>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nhau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cấu</a:t>
            </a:r>
            <a:r>
              <a:rPr lang="en-US" dirty="0" smtClean="0"/>
              <a:t> </a:t>
            </a:r>
            <a:r>
              <a:rPr lang="en-US" dirty="0" err="1" smtClean="0"/>
              <a:t>thành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786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Tỉ</a:t>
            </a:r>
            <a:r>
              <a:rPr lang="en-US" b="1" dirty="0" smtClean="0"/>
              <a:t> </a:t>
            </a:r>
            <a:r>
              <a:rPr lang="en-US" b="1" dirty="0" err="1" smtClean="0"/>
              <a:t>dụ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đống</a:t>
            </a:r>
            <a:r>
              <a:rPr lang="en-US" dirty="0" smtClean="0"/>
              <a:t> </a:t>
            </a:r>
            <a:r>
              <a:rPr lang="en-US" dirty="0" err="1" smtClean="0"/>
              <a:t>gạch</a:t>
            </a:r>
            <a:r>
              <a:rPr lang="en-US" dirty="0" smtClean="0"/>
              <a:t> </a:t>
            </a:r>
            <a:r>
              <a:rPr lang="en-US" dirty="0" err="1" smtClean="0"/>
              <a:t>dù</a:t>
            </a:r>
            <a:r>
              <a:rPr lang="en-US" dirty="0" smtClean="0"/>
              <a:t> </a:t>
            </a:r>
            <a:r>
              <a:rPr lang="en-US" dirty="0" err="1" smtClean="0"/>
              <a:t>được</a:t>
            </a:r>
            <a:r>
              <a:rPr lang="en-US" dirty="0" smtClean="0"/>
              <a:t> </a:t>
            </a:r>
            <a:r>
              <a:rPr lang="en-US" dirty="0" err="1" smtClean="0"/>
              <a:t>xếp</a:t>
            </a:r>
            <a:r>
              <a:rPr lang="en-US" dirty="0" smtClean="0"/>
              <a:t> </a:t>
            </a:r>
            <a:r>
              <a:rPr lang="en-US" dirty="0" err="1" smtClean="0"/>
              <a:t>ngay</a:t>
            </a:r>
            <a:r>
              <a:rPr lang="en-US" dirty="0" smtClean="0"/>
              <a:t> </a:t>
            </a:r>
            <a:r>
              <a:rPr lang="en-US" dirty="0" err="1" smtClean="0"/>
              <a:t>ngắn</a:t>
            </a:r>
            <a:r>
              <a:rPr lang="en-US" dirty="0" smtClean="0"/>
              <a:t> </a:t>
            </a:r>
            <a:r>
              <a:rPr lang="en-US" dirty="0" err="1" smtClean="0"/>
              <a:t>vẫn</a:t>
            </a:r>
            <a:r>
              <a:rPr lang="en-US" dirty="0" smtClean="0"/>
              <a:t> </a:t>
            </a:r>
            <a:r>
              <a:rPr lang="en-US" dirty="0" err="1" smtClean="0"/>
              <a:t>không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trúc</a:t>
            </a:r>
            <a:r>
              <a:rPr lang="en-US" dirty="0" smtClean="0"/>
              <a:t>:</a:t>
            </a:r>
            <a:endParaRPr lang="en-US" dirty="0"/>
          </a:p>
        </p:txBody>
      </p:sp>
      <p:pic>
        <p:nvPicPr>
          <p:cNvPr id="1028" name="Picture 4" descr="Image result for brick hous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5253" y="3133957"/>
            <a:ext cx="3686101" cy="1918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mount of brick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0075" y="2919846"/>
            <a:ext cx="2433246" cy="234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8" descr="Image result for bricks"/>
          <p:cNvSpPr>
            <a:spLocks noChangeAspect="1" noChangeArrowheads="1"/>
          </p:cNvSpPr>
          <p:nvPr/>
        </p:nvSpPr>
        <p:spPr bwMode="auto">
          <a:xfrm>
            <a:off x="155575" y="-2224088"/>
            <a:ext cx="6991350" cy="4638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4" name="Picture 10" descr="brick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836" y="3092780"/>
            <a:ext cx="3016182" cy="2000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806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Tỉ</a:t>
            </a:r>
            <a:r>
              <a:rPr lang="en-US" b="1" dirty="0" smtClean="0"/>
              <a:t> </a:t>
            </a:r>
            <a:r>
              <a:rPr lang="en-US" b="1" dirty="0" err="1" smtClean="0"/>
              <a:t>dụ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r>
              <a:rPr lang="en-US" dirty="0" smtClean="0"/>
              <a:t> ở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nên</a:t>
            </a:r>
            <a:r>
              <a:rPr lang="en-US" dirty="0" smtClean="0"/>
              <a:t> “</a:t>
            </a:r>
            <a:r>
              <a:rPr lang="en-US" dirty="0" err="1" smtClean="0"/>
              <a:t>phức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” </a:t>
            </a:r>
            <a:r>
              <a:rPr lang="en-US" dirty="0" err="1" smtClean="0"/>
              <a:t>hơn</a:t>
            </a:r>
            <a:r>
              <a:rPr lang="en-US" dirty="0" smtClean="0"/>
              <a:t>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công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trúc</a:t>
            </a:r>
            <a:r>
              <a:rPr lang="en-US" dirty="0" smtClean="0"/>
              <a:t>, </a:t>
            </a:r>
            <a:r>
              <a:rPr lang="en-US" dirty="0" err="1" smtClean="0"/>
              <a:t>vốn</a:t>
            </a:r>
            <a:r>
              <a:rPr lang="en-US" dirty="0" smtClean="0"/>
              <a:t> ở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tĩnh</a:t>
            </a:r>
            <a:r>
              <a:rPr lang="en-US" dirty="0" smtClean="0"/>
              <a:t>.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ví</a:t>
            </a:r>
            <a:r>
              <a:rPr lang="en-US" dirty="0" smtClean="0"/>
              <a:t> </a:t>
            </a:r>
            <a:r>
              <a:rPr lang="en-US" dirty="0" err="1" smtClean="0"/>
              <a:t>nó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cao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so </a:t>
            </a:r>
            <a:r>
              <a:rPr lang="en-US" dirty="0" err="1" smtClean="0"/>
              <a:t>với</a:t>
            </a:r>
            <a:r>
              <a:rPr lang="en-US" dirty="0" smtClean="0"/>
              <a:t> </a:t>
            </a:r>
            <a:r>
              <a:rPr lang="en-US" dirty="0" err="1" smtClean="0"/>
              <a:t>sinh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đơn</a:t>
            </a:r>
            <a:r>
              <a:rPr lang="en-US" dirty="0" smtClean="0"/>
              <a:t> </a:t>
            </a:r>
            <a:r>
              <a:rPr lang="en-US" dirty="0" err="1" smtClean="0"/>
              <a:t>bào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 descr="http://www.world-builders.org/lessons/less/les5/gifs5-20/cell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100" y="3322183"/>
            <a:ext cx="2219325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single cell organism colon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58" y="3322183"/>
            <a:ext cx="3082106" cy="2370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ictur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2032" y="3322182"/>
            <a:ext cx="3509011" cy="234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7901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Tình</a:t>
            </a:r>
            <a:r>
              <a:rPr lang="en-US" b="1" dirty="0" smtClean="0"/>
              <a:t> </a:t>
            </a:r>
            <a:r>
              <a:rPr lang="en-US" b="1" dirty="0" err="1" smtClean="0"/>
              <a:t>trạng</a:t>
            </a:r>
            <a:r>
              <a:rPr lang="en-US" b="1" dirty="0" smtClean="0"/>
              <a:t> ở </a:t>
            </a:r>
            <a:r>
              <a:rPr lang="en-US" b="1" dirty="0" err="1" smtClean="0"/>
              <a:t>Việt</a:t>
            </a:r>
            <a:r>
              <a:rPr lang="en-US" b="1" dirty="0" smtClean="0"/>
              <a:t> Nam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XHDS </a:t>
            </a:r>
            <a:r>
              <a:rPr lang="en-US" dirty="0" err="1" smtClean="0"/>
              <a:t>còn</a:t>
            </a:r>
            <a:r>
              <a:rPr lang="en-US" dirty="0" smtClean="0"/>
              <a:t> </a:t>
            </a:r>
            <a:r>
              <a:rPr lang="en-US" dirty="0" err="1" smtClean="0"/>
              <a:t>phôi</a:t>
            </a:r>
            <a:r>
              <a:rPr lang="en-US" dirty="0" smtClean="0"/>
              <a:t> </a:t>
            </a:r>
            <a:r>
              <a:rPr lang="en-US" dirty="0" err="1" smtClean="0"/>
              <a:t>thai</a:t>
            </a:r>
            <a:endParaRPr lang="en-US" dirty="0" smtClean="0"/>
          </a:p>
          <a:p>
            <a:r>
              <a:rPr lang="en-US" dirty="0" err="1" smtClean="0"/>
              <a:t>Nhu</a:t>
            </a:r>
            <a:r>
              <a:rPr lang="en-US" dirty="0" smtClean="0"/>
              <a:t> </a:t>
            </a:r>
            <a:r>
              <a:rPr lang="en-US" dirty="0" err="1" smtClean="0"/>
              <a:t>cầu</a:t>
            </a:r>
            <a:r>
              <a:rPr lang="en-US" dirty="0" smtClean="0"/>
              <a:t> </a:t>
            </a:r>
            <a:r>
              <a:rPr lang="en-US" dirty="0" err="1" smtClean="0"/>
              <a:t>lớn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đào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huấn</a:t>
            </a:r>
            <a:r>
              <a:rPr lang="en-US" dirty="0" smtClean="0"/>
              <a:t> </a:t>
            </a:r>
            <a:r>
              <a:rPr lang="en-US" dirty="0" err="1" smtClean="0"/>
              <a:t>luyện</a:t>
            </a:r>
            <a:endParaRPr lang="en-US" dirty="0" smtClean="0"/>
          </a:p>
          <a:p>
            <a:r>
              <a:rPr lang="en-US" dirty="0" err="1" smtClean="0"/>
              <a:t>Ít</a:t>
            </a:r>
            <a:r>
              <a:rPr lang="en-US" dirty="0" smtClean="0"/>
              <a:t> </a:t>
            </a:r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về</a:t>
            </a:r>
            <a:r>
              <a:rPr lang="en-US" dirty="0" smtClean="0"/>
              <a:t> </a:t>
            </a:r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XHDS</a:t>
            </a:r>
          </a:p>
          <a:p>
            <a:r>
              <a:rPr lang="en-US" dirty="0" err="1" smtClean="0"/>
              <a:t>Hoàn</a:t>
            </a:r>
            <a:r>
              <a:rPr lang="en-US" dirty="0" smtClean="0"/>
              <a:t> </a:t>
            </a:r>
            <a:r>
              <a:rPr lang="en-US" dirty="0" err="1" smtClean="0"/>
              <a:t>cảnh</a:t>
            </a:r>
            <a:r>
              <a:rPr lang="en-US" dirty="0" smtClean="0"/>
              <a:t> </a:t>
            </a:r>
            <a:r>
              <a:rPr lang="en-US" dirty="0" err="1" smtClean="0"/>
              <a:t>khó</a:t>
            </a:r>
            <a:r>
              <a:rPr lang="en-US" dirty="0" smtClean="0"/>
              <a:t> </a:t>
            </a:r>
            <a:r>
              <a:rPr lang="en-US" dirty="0" err="1" smtClean="0"/>
              <a:t>khăn</a:t>
            </a:r>
            <a:r>
              <a:rPr lang="en-US" dirty="0" smtClean="0"/>
              <a:t>: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Bị</a:t>
            </a:r>
            <a:r>
              <a:rPr lang="en-US" dirty="0"/>
              <a:t> b</a:t>
            </a:r>
            <a:r>
              <a:rPr lang="vi-VN" dirty="0"/>
              <a:t>ư</a:t>
            </a:r>
            <a:r>
              <a:rPr lang="en-US" dirty="0" err="1"/>
              <a:t>ng</a:t>
            </a:r>
            <a:r>
              <a:rPr lang="en-US" dirty="0"/>
              <a:t> </a:t>
            </a:r>
            <a:r>
              <a:rPr lang="en-US" dirty="0" err="1" smtClean="0"/>
              <a:t>bít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Thiếu</a:t>
            </a:r>
            <a:r>
              <a:rPr lang="en-US" dirty="0" smtClean="0"/>
              <a:t> </a:t>
            </a:r>
            <a:r>
              <a:rPr lang="en-US" dirty="0" err="1"/>
              <a:t>ch</a:t>
            </a:r>
            <a:r>
              <a:rPr lang="vi-VN" dirty="0"/>
              <a:t>ươ</a:t>
            </a:r>
            <a:r>
              <a:rPr lang="en-US" dirty="0" err="1"/>
              <a:t>ng</a:t>
            </a:r>
            <a:r>
              <a:rPr lang="en-US" dirty="0"/>
              <a:t> </a:t>
            </a: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huấn</a:t>
            </a:r>
            <a:r>
              <a:rPr lang="en-US" dirty="0"/>
              <a:t>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phù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, </a:t>
            </a:r>
            <a:r>
              <a:rPr lang="en-US" dirty="0"/>
              <a:t>ở </a:t>
            </a:r>
            <a:r>
              <a:rPr lang="en-US" dirty="0" err="1"/>
              <a:t>trong</a:t>
            </a:r>
            <a:r>
              <a:rPr lang="en-US" dirty="0"/>
              <a:t> hay </a:t>
            </a:r>
            <a:r>
              <a:rPr lang="en-US" dirty="0" err="1"/>
              <a:t>ngoài</a:t>
            </a:r>
            <a:r>
              <a:rPr lang="en-US" dirty="0"/>
              <a:t> n</a:t>
            </a:r>
            <a:r>
              <a:rPr lang="vi-VN" dirty="0"/>
              <a:t>ướ</a:t>
            </a:r>
            <a:r>
              <a:rPr lang="en-US" dirty="0"/>
              <a:t>c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Thiếu</a:t>
            </a:r>
            <a:r>
              <a:rPr lang="en-US" dirty="0"/>
              <a:t> </a:t>
            </a:r>
            <a:r>
              <a:rPr lang="en-US" dirty="0" err="1"/>
              <a:t>môi</a:t>
            </a:r>
            <a:r>
              <a:rPr lang="en-US" dirty="0"/>
              <a:t> </a:t>
            </a:r>
            <a:r>
              <a:rPr lang="en-US" dirty="0" err="1"/>
              <a:t>tr</a:t>
            </a:r>
            <a:r>
              <a:rPr lang="vi-VN" dirty="0"/>
              <a:t>ườ</a:t>
            </a:r>
            <a:r>
              <a:rPr lang="en-US" dirty="0" err="1"/>
              <a:t>ng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hành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208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Trọng</a:t>
            </a:r>
            <a:r>
              <a:rPr lang="en-US" b="1" dirty="0"/>
              <a:t> </a:t>
            </a:r>
            <a:r>
              <a:rPr lang="en-US" b="1" dirty="0" err="1"/>
              <a:t>tâm</a:t>
            </a:r>
            <a:r>
              <a:rPr lang="en-US" b="1" dirty="0"/>
              <a:t> </a:t>
            </a:r>
            <a:r>
              <a:rPr lang="en-US" b="1" dirty="0" err="1"/>
              <a:t>huấn</a:t>
            </a:r>
            <a:r>
              <a:rPr lang="en-US" b="1" dirty="0"/>
              <a:t> </a:t>
            </a:r>
            <a:r>
              <a:rPr lang="en-US" b="1" dirty="0" err="1"/>
              <a:t>luyện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XHDS </a:t>
            </a:r>
            <a:r>
              <a:rPr lang="en-US" dirty="0" err="1" smtClean="0"/>
              <a:t>hiệu</a:t>
            </a:r>
            <a:r>
              <a:rPr lang="en-US" dirty="0" smtClean="0"/>
              <a:t> </a:t>
            </a:r>
            <a:r>
              <a:rPr lang="en-US" dirty="0" err="1" smtClean="0"/>
              <a:t>quả</a:t>
            </a:r>
            <a:r>
              <a:rPr lang="en-US" dirty="0" smtClean="0"/>
              <a:t> </a:t>
            </a:r>
            <a:r>
              <a:rPr lang="en-US" dirty="0" err="1" smtClean="0"/>
              <a:t>đòi</a:t>
            </a:r>
            <a:r>
              <a:rPr lang="en-US" dirty="0" smtClean="0"/>
              <a:t> </a:t>
            </a:r>
            <a:r>
              <a:rPr lang="en-US" dirty="0" err="1" smtClean="0"/>
              <a:t>hỏi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,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,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 </a:t>
            </a:r>
            <a:r>
              <a:rPr lang="en-US" dirty="0" err="1" smtClean="0"/>
              <a:t>nhất</a:t>
            </a:r>
            <a:r>
              <a:rPr lang="en-US" dirty="0" smtClean="0"/>
              <a:t> </a:t>
            </a:r>
            <a:r>
              <a:rPr lang="en-US" dirty="0" err="1" smtClean="0"/>
              <a:t>định</a:t>
            </a:r>
            <a:r>
              <a:rPr lang="en-US" dirty="0"/>
              <a:t> </a:t>
            </a:r>
            <a:r>
              <a:rPr lang="en-US" dirty="0" smtClean="0"/>
              <a:t>ở 2 </a:t>
            </a:r>
            <a:r>
              <a:rPr lang="en-US" dirty="0" err="1" smtClean="0"/>
              <a:t>cấp</a:t>
            </a:r>
            <a:r>
              <a:rPr lang="en-US" dirty="0" smtClean="0"/>
              <a:t>: </a:t>
            </a:r>
            <a:r>
              <a:rPr lang="en-US" dirty="0" err="1" smtClean="0"/>
              <a:t>cá</a:t>
            </a:r>
            <a:r>
              <a:rPr lang="en-US" dirty="0" smtClean="0"/>
              <a:t> </a:t>
            </a:r>
            <a:r>
              <a:rPr lang="en-US" dirty="0" err="1" smtClean="0"/>
              <a:t>nhân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tổ</a:t>
            </a:r>
            <a:r>
              <a:rPr lang="en-US" dirty="0" smtClean="0"/>
              <a:t> </a:t>
            </a:r>
            <a:r>
              <a:rPr lang="en-US" dirty="0" err="1" smtClean="0"/>
              <a:t>chức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3 </a:t>
            </a:r>
            <a:r>
              <a:rPr lang="en-US" dirty="0" err="1" smtClean="0"/>
              <a:t>lĩnh</a:t>
            </a:r>
            <a:r>
              <a:rPr lang="en-US" dirty="0" smtClean="0"/>
              <a:t> </a:t>
            </a:r>
            <a:r>
              <a:rPr lang="en-US" dirty="0" err="1" smtClean="0"/>
              <a:t>vực</a:t>
            </a:r>
            <a:r>
              <a:rPr lang="en-US" dirty="0" smtClean="0"/>
              <a:t> </a:t>
            </a:r>
            <a:r>
              <a:rPr lang="en-US" dirty="0" err="1" smtClean="0"/>
              <a:t>kiến</a:t>
            </a:r>
            <a:r>
              <a:rPr lang="en-US" dirty="0" smtClean="0"/>
              <a:t> </a:t>
            </a:r>
            <a:r>
              <a:rPr lang="en-US" dirty="0" err="1" smtClean="0"/>
              <a:t>thức</a:t>
            </a:r>
            <a:r>
              <a:rPr lang="en-US" dirty="0" smtClean="0"/>
              <a:t>, </a:t>
            </a:r>
            <a:r>
              <a:rPr lang="en-US" dirty="0" err="1" smtClean="0"/>
              <a:t>khả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, </a:t>
            </a:r>
            <a:r>
              <a:rPr lang="en-US" dirty="0" err="1" smtClean="0"/>
              <a:t>kỹ</a:t>
            </a:r>
            <a:r>
              <a:rPr lang="en-US" dirty="0" smtClean="0"/>
              <a:t> </a:t>
            </a:r>
            <a:r>
              <a:rPr lang="en-US" dirty="0" err="1" smtClean="0"/>
              <a:t>năng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pháp</a:t>
            </a:r>
            <a:r>
              <a:rPr lang="en-US" dirty="0"/>
              <a:t>: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 smtClean="0"/>
              <a:t>trọng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endParaRPr lang="en-US" dirty="0"/>
          </a:p>
          <a:p>
            <a:pPr lvl="1"/>
            <a:r>
              <a:rPr lang="en-US" dirty="0" err="1"/>
              <a:t>Chiến</a:t>
            </a:r>
            <a:r>
              <a:rPr lang="en-US" dirty="0"/>
              <a:t> </a:t>
            </a:r>
            <a:r>
              <a:rPr lang="en-US" dirty="0" err="1"/>
              <a:t>lược</a:t>
            </a:r>
            <a:r>
              <a:rPr lang="en-US" dirty="0"/>
              <a:t>: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/>
              <a:t>việc</a:t>
            </a:r>
            <a:endParaRPr lang="en-US" dirty="0"/>
          </a:p>
          <a:p>
            <a:pPr lvl="1"/>
            <a:r>
              <a:rPr lang="en-US" dirty="0" err="1"/>
              <a:t>Chiến</a:t>
            </a:r>
            <a:r>
              <a:rPr lang="en-US" dirty="0"/>
              <a:t> </a:t>
            </a:r>
            <a:r>
              <a:rPr lang="en-US" dirty="0" err="1"/>
              <a:t>thuật</a:t>
            </a:r>
            <a:r>
              <a:rPr lang="en-US" dirty="0"/>
              <a:t>: </a:t>
            </a:r>
            <a:r>
              <a:rPr lang="en-US" dirty="0" err="1"/>
              <a:t>đúng</a:t>
            </a:r>
            <a:r>
              <a:rPr lang="en-US" dirty="0"/>
              <a:t> </a:t>
            </a:r>
            <a:r>
              <a:rPr lang="en-US" dirty="0" err="1" smtClean="0"/>
              <a:t>cách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5 </a:t>
            </a:r>
            <a:r>
              <a:rPr lang="en-US" dirty="0" err="1" smtClean="0"/>
              <a:t>loại</a:t>
            </a:r>
            <a:r>
              <a:rPr lang="en-US" dirty="0" smtClean="0"/>
              <a:t> </a:t>
            </a:r>
            <a:r>
              <a:rPr lang="en-US" dirty="0" err="1" smtClean="0"/>
              <a:t>trí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minh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phát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Tri </a:t>
            </a:r>
            <a:r>
              <a:rPr lang="en-US" dirty="0" err="1" smtClean="0"/>
              <a:t>thức</a:t>
            </a:r>
            <a:r>
              <a:rPr lang="en-US" dirty="0" smtClean="0"/>
              <a:t>	</a:t>
            </a:r>
          </a:p>
          <a:p>
            <a:pPr lvl="1"/>
            <a:r>
              <a:rPr lang="en-US" dirty="0" err="1" smtClean="0"/>
              <a:t>Cảm</a:t>
            </a:r>
            <a:r>
              <a:rPr lang="en-US" dirty="0" smtClean="0"/>
              <a:t> </a:t>
            </a:r>
            <a:r>
              <a:rPr lang="en-US" dirty="0" err="1" smtClean="0"/>
              <a:t>xúc</a:t>
            </a:r>
            <a:endParaRPr lang="en-US" dirty="0" smtClean="0"/>
          </a:p>
          <a:p>
            <a:pPr lvl="1"/>
            <a:r>
              <a:rPr lang="en-US" dirty="0" err="1" smtClean="0"/>
              <a:t>Trực</a:t>
            </a:r>
            <a:r>
              <a:rPr lang="en-US" dirty="0" smtClean="0"/>
              <a:t> </a:t>
            </a:r>
            <a:r>
              <a:rPr lang="en-US" dirty="0" err="1" smtClean="0"/>
              <a:t>giác</a:t>
            </a:r>
            <a:endParaRPr lang="en-US" dirty="0" smtClean="0"/>
          </a:p>
          <a:p>
            <a:pPr lvl="1"/>
            <a:r>
              <a:rPr lang="en-US" dirty="0" err="1" smtClean="0"/>
              <a:t>Hành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endParaRPr lang="en-US" dirty="0" smtClean="0"/>
          </a:p>
          <a:p>
            <a:pPr lvl="1"/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linh</a:t>
            </a:r>
            <a:endParaRPr lang="en-US" dirty="0" smtClean="0"/>
          </a:p>
          <a:p>
            <a:pPr lvl="1"/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384798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Cấu</a:t>
            </a:r>
            <a:r>
              <a:rPr lang="en-US" b="1" dirty="0" smtClean="0"/>
              <a:t> </a:t>
            </a:r>
            <a:r>
              <a:rPr lang="en-US" b="1" dirty="0" err="1" smtClean="0"/>
              <a:t>trúc</a:t>
            </a:r>
            <a:r>
              <a:rPr lang="en-US" b="1" dirty="0" smtClean="0"/>
              <a:t> </a:t>
            </a:r>
            <a:r>
              <a:rPr lang="en-US" b="1" dirty="0" err="1" smtClean="0"/>
              <a:t>khoá</a:t>
            </a:r>
            <a:r>
              <a:rPr lang="en-US" b="1" dirty="0" smtClean="0"/>
              <a:t> </a:t>
            </a:r>
            <a:r>
              <a:rPr lang="en-US" b="1" dirty="0" err="1" smtClean="0"/>
              <a:t>học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 </a:t>
            </a:r>
            <a:r>
              <a:rPr lang="en-US" dirty="0" err="1"/>
              <a:t>tháng</a:t>
            </a:r>
            <a:r>
              <a:rPr lang="en-US" dirty="0"/>
              <a:t>, </a:t>
            </a:r>
            <a:r>
              <a:rPr lang="en-US" dirty="0" smtClean="0"/>
              <a:t>chia </a:t>
            </a:r>
            <a:r>
              <a:rPr lang="en-US" dirty="0" err="1" smtClean="0"/>
              <a:t>làm</a:t>
            </a:r>
            <a:r>
              <a:rPr lang="en-US" dirty="0" smtClean="0"/>
              <a:t> 4 </a:t>
            </a:r>
            <a:r>
              <a:rPr lang="en-US" dirty="0" err="1" smtClean="0"/>
              <a:t>quý</a:t>
            </a:r>
            <a:r>
              <a:rPr lang="en-US" dirty="0" smtClean="0"/>
              <a:t>: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giảng</a:t>
            </a:r>
            <a:r>
              <a:rPr lang="en-US" dirty="0" smtClean="0"/>
              <a:t>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tuần</a:t>
            </a:r>
            <a:r>
              <a:rPr lang="en-US" dirty="0" smtClean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,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,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căn</a:t>
            </a:r>
            <a:r>
              <a:rPr lang="en-US" dirty="0"/>
              <a:t> </a:t>
            </a:r>
            <a:r>
              <a:rPr lang="en-US" dirty="0" err="1"/>
              <a:t>bản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Bài</a:t>
            </a:r>
            <a:r>
              <a:rPr lang="en-US" dirty="0" smtClean="0"/>
              <a:t> </a:t>
            </a:r>
            <a:r>
              <a:rPr lang="en-US" dirty="0" err="1" smtClean="0"/>
              <a:t>tập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và</a:t>
            </a:r>
            <a:r>
              <a:rPr lang="en-US" dirty="0" smtClean="0"/>
              <a:t> </a:t>
            </a:r>
            <a:r>
              <a:rPr lang="en-US" dirty="0" err="1" smtClean="0"/>
              <a:t>ngoài</a:t>
            </a:r>
            <a:r>
              <a:rPr lang="en-US" dirty="0" smtClean="0"/>
              <a:t> </a:t>
            </a:r>
            <a:r>
              <a:rPr lang="en-US" dirty="0" err="1" smtClean="0"/>
              <a:t>lớp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áp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điều</a:t>
            </a:r>
            <a:r>
              <a:rPr lang="en-US" dirty="0" smtClean="0"/>
              <a:t> </a:t>
            </a:r>
            <a:r>
              <a:rPr lang="en-US" dirty="0" err="1" smtClean="0"/>
              <a:t>đã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Môi</a:t>
            </a:r>
            <a:r>
              <a:rPr lang="en-US" dirty="0" smtClean="0"/>
              <a:t> </a:t>
            </a:r>
            <a:r>
              <a:rPr lang="en-US" dirty="0" err="1"/>
              <a:t>tr</a:t>
            </a:r>
            <a:r>
              <a:rPr lang="vi-VN" dirty="0"/>
              <a:t>ườ</a:t>
            </a:r>
            <a:r>
              <a:rPr lang="en-US" dirty="0" err="1"/>
              <a:t>ng</a:t>
            </a:r>
            <a:r>
              <a:rPr lang="en-US" dirty="0"/>
              <a:t> XHDS </a:t>
            </a:r>
            <a:r>
              <a:rPr lang="en-US" dirty="0" err="1" smtClean="0"/>
              <a:t>thu</a:t>
            </a:r>
            <a:r>
              <a:rPr lang="en-US" dirty="0" smtClean="0"/>
              <a:t> </a:t>
            </a:r>
            <a:r>
              <a:rPr lang="en-US" dirty="0" err="1" smtClean="0"/>
              <a:t>gọn</a:t>
            </a:r>
            <a:r>
              <a:rPr lang="en-US" dirty="0" smtClean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tập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endParaRPr lang="en-US" dirty="0"/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600" dirty="0" err="1"/>
              <a:t>Các</a:t>
            </a:r>
            <a:r>
              <a:rPr lang="en-US" sz="2600" dirty="0"/>
              <a:t> </a:t>
            </a:r>
            <a:r>
              <a:rPr lang="en-US" sz="2600" dirty="0" err="1"/>
              <a:t>học</a:t>
            </a:r>
            <a:r>
              <a:rPr lang="en-US" sz="2600" dirty="0"/>
              <a:t> </a:t>
            </a:r>
            <a:r>
              <a:rPr lang="en-US" sz="2600" dirty="0" err="1"/>
              <a:t>viên</a:t>
            </a:r>
            <a:r>
              <a:rPr lang="en-US" sz="2600" dirty="0"/>
              <a:t> chia </a:t>
            </a:r>
            <a:r>
              <a:rPr lang="en-US" sz="2600" dirty="0" err="1"/>
              <a:t>thành</a:t>
            </a:r>
            <a:r>
              <a:rPr lang="en-US" sz="2600" dirty="0"/>
              <a:t> </a:t>
            </a:r>
            <a:r>
              <a:rPr lang="en-US" sz="2600" dirty="0" err="1"/>
              <a:t>nhóm</a:t>
            </a:r>
            <a:r>
              <a:rPr lang="en-US" sz="2600" dirty="0"/>
              <a:t>, </a:t>
            </a:r>
            <a:r>
              <a:rPr lang="en-US" sz="2600" dirty="0" err="1"/>
              <a:t>chỉ</a:t>
            </a:r>
            <a:r>
              <a:rPr lang="en-US" sz="2600" dirty="0"/>
              <a:t> </a:t>
            </a:r>
            <a:r>
              <a:rPr lang="en-US" sz="2600" dirty="0" err="1"/>
              <a:t>định</a:t>
            </a:r>
            <a:r>
              <a:rPr lang="en-US" sz="2600" dirty="0"/>
              <a:t> </a:t>
            </a:r>
            <a:r>
              <a:rPr lang="en-US" sz="2600" dirty="0" err="1"/>
              <a:t>trưởng</a:t>
            </a:r>
            <a:r>
              <a:rPr lang="en-US" sz="2600" dirty="0"/>
              <a:t> </a:t>
            </a:r>
            <a:r>
              <a:rPr lang="en-US" sz="2600" dirty="0" err="1"/>
              <a:t>và</a:t>
            </a:r>
            <a:r>
              <a:rPr lang="en-US" sz="2600" dirty="0"/>
              <a:t> </a:t>
            </a:r>
            <a:r>
              <a:rPr lang="en-US" sz="2600" dirty="0" err="1"/>
              <a:t>phó</a:t>
            </a:r>
            <a:r>
              <a:rPr lang="en-US" sz="2600" dirty="0"/>
              <a:t> </a:t>
            </a:r>
            <a:r>
              <a:rPr lang="en-US" sz="2600" dirty="0" err="1" smtClean="0"/>
              <a:t>nhóm</a:t>
            </a:r>
            <a:endParaRPr lang="en-US" sz="2600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> </a:t>
            </a:r>
            <a:r>
              <a:rPr lang="en-US" dirty="0" err="1"/>
              <a:t>nhóm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ứng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tế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đã</a:t>
            </a:r>
            <a:r>
              <a:rPr lang="en-US" dirty="0"/>
              <a:t> </a:t>
            </a:r>
            <a:r>
              <a:rPr lang="en-US" dirty="0" err="1" smtClean="0"/>
              <a:t>học</a:t>
            </a:r>
            <a:endParaRPr lang="en-US" dirty="0" smtClean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vào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tế</a:t>
            </a:r>
            <a:endParaRPr lang="en-US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en-US" dirty="0" err="1"/>
              <a:t>Trình</a:t>
            </a:r>
            <a:r>
              <a:rPr lang="en-US" dirty="0"/>
              <a:t> </a:t>
            </a:r>
            <a:r>
              <a:rPr lang="en-US" dirty="0" err="1"/>
              <a:t>bày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“</a:t>
            </a:r>
            <a:r>
              <a:rPr lang="en-US" dirty="0" err="1"/>
              <a:t>khách</a:t>
            </a:r>
            <a:r>
              <a:rPr lang="en-US" dirty="0"/>
              <a:t> </a:t>
            </a:r>
            <a:r>
              <a:rPr lang="en-US" dirty="0" err="1"/>
              <a:t>mời</a:t>
            </a:r>
            <a:r>
              <a:rPr lang="en-US" dirty="0"/>
              <a:t>”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183317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/>
              <a:t>đ</a:t>
            </a:r>
            <a:r>
              <a:rPr lang="en-US" dirty="0" err="1" smtClean="0"/>
              <a:t>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Năm</a:t>
            </a:r>
            <a:r>
              <a:rPr lang="en-US" dirty="0" smtClean="0"/>
              <a:t> 2017,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sẽ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ngay</a:t>
            </a:r>
            <a:r>
              <a:rPr lang="en-US" dirty="0" smtClean="0"/>
              <a:t> </a:t>
            </a:r>
            <a:r>
              <a:rPr lang="en-US" dirty="0" err="1" smtClean="0"/>
              <a:t>từ</a:t>
            </a:r>
            <a:r>
              <a:rPr lang="en-US" dirty="0" smtClean="0"/>
              <a:t> </a:t>
            </a:r>
            <a:r>
              <a:rPr lang="en-US" dirty="0" err="1" smtClean="0"/>
              <a:t>quý</a:t>
            </a:r>
            <a:r>
              <a:rPr lang="en-US" dirty="0" smtClean="0"/>
              <a:t> 1.</a:t>
            </a:r>
          </a:p>
          <a:p>
            <a:r>
              <a:rPr lang="en-US" dirty="0" err="1" smtClean="0"/>
              <a:t>Quý</a:t>
            </a:r>
            <a:r>
              <a:rPr lang="en-US" dirty="0" smtClean="0"/>
              <a:t> 1: 4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/>
              <a:t> </a:t>
            </a:r>
            <a:r>
              <a:rPr lang="en-US" dirty="0" smtClean="0"/>
              <a:t>--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khoảng</a:t>
            </a:r>
            <a:r>
              <a:rPr lang="en-US" dirty="0" smtClean="0"/>
              <a:t> 15-20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Quý</a:t>
            </a:r>
            <a:r>
              <a:rPr lang="en-US" dirty="0" smtClean="0"/>
              <a:t> 2: </a:t>
            </a:r>
            <a:r>
              <a:rPr lang="en-US" dirty="0" err="1" smtClean="0"/>
              <a:t>thêm</a:t>
            </a:r>
            <a:r>
              <a:rPr lang="en-US" dirty="0" smtClean="0"/>
              <a:t> 4, </a:t>
            </a:r>
            <a:r>
              <a:rPr lang="en-US" dirty="0" err="1" smtClean="0"/>
              <a:t>thành</a:t>
            </a:r>
            <a:r>
              <a:rPr lang="en-US" dirty="0" smtClean="0"/>
              <a:t> 8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/>
              <a:t> </a:t>
            </a:r>
            <a:r>
              <a:rPr lang="en-US" dirty="0" smtClean="0"/>
              <a:t>–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7 – 10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Quý</a:t>
            </a:r>
            <a:r>
              <a:rPr lang="en-US" dirty="0" smtClean="0"/>
              <a:t> 3: </a:t>
            </a:r>
            <a:r>
              <a:rPr lang="en-US" dirty="0" err="1" smtClean="0"/>
              <a:t>thêm</a:t>
            </a:r>
            <a:r>
              <a:rPr lang="en-US" dirty="0" smtClean="0"/>
              <a:t> 4, </a:t>
            </a:r>
            <a:r>
              <a:rPr lang="en-US" dirty="0" err="1" smtClean="0"/>
              <a:t>thành</a:t>
            </a:r>
            <a:r>
              <a:rPr lang="en-US" dirty="0" smtClean="0"/>
              <a:t> 12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–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nhóm</a:t>
            </a: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5 – 7 </a:t>
            </a:r>
            <a:r>
              <a:rPr lang="en-US" dirty="0" err="1" smtClean="0"/>
              <a:t>học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Tiêu</a:t>
            </a:r>
            <a:r>
              <a:rPr lang="en-US" dirty="0" smtClean="0"/>
              <a:t> </a:t>
            </a:r>
            <a:r>
              <a:rPr lang="en-US" dirty="0" err="1" smtClean="0"/>
              <a:t>chuẩn</a:t>
            </a:r>
            <a:r>
              <a:rPr lang="en-US" dirty="0" smtClean="0"/>
              <a:t> </a:t>
            </a:r>
            <a:r>
              <a:rPr lang="en-US" dirty="0" err="1" smtClean="0"/>
              <a:t>chọn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Mức</a:t>
            </a:r>
            <a:r>
              <a:rPr lang="en-US" dirty="0" smtClean="0"/>
              <a:t> </a:t>
            </a:r>
            <a:r>
              <a:rPr lang="en-US" dirty="0" err="1" smtClean="0"/>
              <a:t>độ</a:t>
            </a:r>
            <a:r>
              <a:rPr lang="en-US" dirty="0" smtClean="0"/>
              <a:t> </a:t>
            </a:r>
            <a:r>
              <a:rPr lang="en-US" dirty="0" err="1" smtClean="0"/>
              <a:t>sẵn</a:t>
            </a:r>
            <a:r>
              <a:rPr lang="en-US" dirty="0" smtClean="0"/>
              <a:t> </a:t>
            </a:r>
            <a:r>
              <a:rPr lang="en-US" dirty="0" err="1" smtClean="0"/>
              <a:t>sàng</a:t>
            </a:r>
            <a:r>
              <a:rPr lang="en-US" dirty="0"/>
              <a:t> </a:t>
            </a:r>
            <a:r>
              <a:rPr lang="en-US" dirty="0" err="1" smtClean="0"/>
              <a:t>để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khai</a:t>
            </a:r>
            <a:r>
              <a:rPr lang="en-US" dirty="0" smtClean="0"/>
              <a:t> (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viên</a:t>
            </a:r>
            <a:r>
              <a:rPr lang="en-US" dirty="0" smtClean="0"/>
              <a:t> </a:t>
            </a:r>
            <a:r>
              <a:rPr lang="en-US" dirty="0" err="1" smtClean="0"/>
              <a:t>kinh</a:t>
            </a:r>
            <a:r>
              <a:rPr lang="en-US" dirty="0" smtClean="0"/>
              <a:t> </a:t>
            </a:r>
            <a:r>
              <a:rPr lang="en-US" dirty="0" err="1" smtClean="0"/>
              <a:t>nghiệm</a:t>
            </a:r>
            <a:r>
              <a:rPr lang="en-US" dirty="0" smtClean="0"/>
              <a:t>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cộng</a:t>
            </a:r>
            <a:r>
              <a:rPr lang="en-US" dirty="0" smtClean="0"/>
              <a:t> </a:t>
            </a:r>
            <a:r>
              <a:rPr lang="en-US" dirty="0" err="1" smtClean="0"/>
              <a:t>đồng</a:t>
            </a:r>
            <a:r>
              <a:rPr lang="en-US" dirty="0" smtClean="0"/>
              <a:t> </a:t>
            </a:r>
            <a:r>
              <a:rPr lang="en-US" dirty="0" err="1" smtClean="0"/>
              <a:t>sẵn</a:t>
            </a:r>
            <a:r>
              <a:rPr lang="en-US" dirty="0" smtClean="0"/>
              <a:t> </a:t>
            </a:r>
            <a:r>
              <a:rPr lang="en-US" dirty="0" err="1" smtClean="0"/>
              <a:t>sàng</a:t>
            </a:r>
            <a:r>
              <a:rPr lang="en-US" dirty="0" smtClean="0"/>
              <a:t> </a:t>
            </a:r>
            <a:r>
              <a:rPr lang="en-US" dirty="0" err="1" smtClean="0"/>
              <a:t>ứng</a:t>
            </a:r>
            <a:r>
              <a:rPr lang="en-US" dirty="0" smtClean="0"/>
              <a:t> </a:t>
            </a:r>
            <a:r>
              <a:rPr lang="en-US" dirty="0" err="1" smtClean="0"/>
              <a:t>dụng</a:t>
            </a:r>
            <a:r>
              <a:rPr lang="en-US" dirty="0" smtClean="0"/>
              <a:t>…)</a:t>
            </a:r>
          </a:p>
          <a:p>
            <a:pPr lvl="1"/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thể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đề</a:t>
            </a:r>
            <a:r>
              <a:rPr lang="en-US" dirty="0" smtClean="0"/>
              <a:t> </a:t>
            </a:r>
            <a:r>
              <a:rPr lang="en-US" dirty="0" err="1" smtClean="0"/>
              <a:t>án</a:t>
            </a:r>
            <a:r>
              <a:rPr lang="en-US" dirty="0" smtClean="0"/>
              <a:t> </a:t>
            </a:r>
            <a:r>
              <a:rPr lang="en-US" dirty="0" err="1" smtClean="0"/>
              <a:t>đưa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ở </a:t>
            </a:r>
            <a:r>
              <a:rPr lang="en-US" dirty="0" err="1" smtClean="0"/>
              <a:t>khoá</a:t>
            </a:r>
            <a:r>
              <a:rPr lang="en-US" dirty="0" smtClean="0"/>
              <a:t> </a:t>
            </a:r>
            <a:r>
              <a:rPr lang="en-US" dirty="0" err="1" smtClean="0"/>
              <a:t>học</a:t>
            </a:r>
            <a:r>
              <a:rPr lang="en-US" smtClean="0"/>
              <a:t> trước</a:t>
            </a:r>
            <a:r>
              <a:rPr lang="en-US" dirty="0" smtClean="0"/>
              <a:t> </a:t>
            </a:r>
            <a:r>
              <a:rPr lang="en-US" dirty="0" err="1" smtClean="0"/>
              <a:t>nhưng</a:t>
            </a:r>
            <a:r>
              <a:rPr lang="en-US" dirty="0" smtClean="0"/>
              <a:t> </a:t>
            </a:r>
            <a:r>
              <a:rPr lang="en-US" dirty="0" err="1" smtClean="0"/>
              <a:t>chưa</a:t>
            </a:r>
            <a:r>
              <a:rPr lang="en-US" dirty="0" smtClean="0"/>
              <a:t> </a:t>
            </a:r>
            <a:r>
              <a:rPr lang="en-US" dirty="0" err="1" smtClean="0"/>
              <a:t>triển</a:t>
            </a:r>
            <a:r>
              <a:rPr lang="en-US" dirty="0" smtClean="0"/>
              <a:t> </a:t>
            </a:r>
            <a:r>
              <a:rPr lang="en-US" dirty="0" err="1" smtClean="0"/>
              <a:t>khai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716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2965</TotalTime>
  <Words>1168</Words>
  <Application>Microsoft Office PowerPoint</Application>
  <PresentationFormat>Custom</PresentationFormat>
  <Paragraphs>121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Dẫn Nhập &amp; Định Hướng  Khoá Huấn Luyện 12 tháng Kiến Thức &amp; Kỹ Năng Điều Hành Tổ Chức XHDS</vt:lpstr>
      <vt:lpstr>Thế nào là hoạt động xã hội dân sự?</vt:lpstr>
      <vt:lpstr>Thế nào là một tổ chức?</vt:lpstr>
      <vt:lpstr>Tỉ dụ</vt:lpstr>
      <vt:lpstr>Tỉ dụ </vt:lpstr>
      <vt:lpstr>Tình trạng ở Việt Nam</vt:lpstr>
      <vt:lpstr>Trọng tâm huấn luyện</vt:lpstr>
      <vt:lpstr>Cấu trúc khoá học</vt:lpstr>
      <vt:lpstr>Các đề án nhóm</vt:lpstr>
      <vt:lpstr>Nhân sự thực hiện &amp; nội dung huấn luyện</vt:lpstr>
      <vt:lpstr>Các mục tiêu</vt:lpstr>
      <vt:lpstr>Điều kiện tham gia </vt:lpstr>
      <vt:lpstr>Chủ trương</vt:lpstr>
      <vt:lpstr>Tài liệu </vt:lpstr>
      <vt:lpstr>Trợ Cấp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Buổi</dc:title>
  <dc:creator>thangphuong</dc:creator>
  <cp:lastModifiedBy>Thang D. Nguyen</cp:lastModifiedBy>
  <cp:revision>44</cp:revision>
  <dcterms:created xsi:type="dcterms:W3CDTF">2015-02-01T16:44:50Z</dcterms:created>
  <dcterms:modified xsi:type="dcterms:W3CDTF">2017-02-21T23:12:09Z</dcterms:modified>
</cp:coreProperties>
</file>