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-84" y="-7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12192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790C0-7849-4B3E-B418-B4BE8321D078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1C7D6-5711-41E9-8C97-B5B33FA9201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3886200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07889"/>
            <a:ext cx="103632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790C0-7849-4B3E-B418-B4BE8321D078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1C7D6-5711-41E9-8C97-B5B33FA920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790C0-7849-4B3E-B418-B4BE8321D078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1C7D6-5711-41E9-8C97-B5B33FA920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4638"/>
            <a:ext cx="10566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790C0-7849-4B3E-B418-B4BE8321D078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1C7D6-5711-41E9-8C97-B5B33FA9201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812800" y="1600200"/>
            <a:ext cx="105664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1" y="4962526"/>
            <a:ext cx="10513484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1" y="3462339"/>
            <a:ext cx="10513484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790C0-7849-4B3E-B418-B4BE8321D078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1C7D6-5711-41E9-8C97-B5B33FA920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812800" y="1600200"/>
            <a:ext cx="49784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400800" y="1600200"/>
            <a:ext cx="49784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4638"/>
            <a:ext cx="10566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790C0-7849-4B3E-B418-B4BE8321D078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1C7D6-5711-41E9-8C97-B5B33FA920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400800" y="2209800"/>
            <a:ext cx="49784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812800" y="2209800"/>
            <a:ext cx="49784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4638"/>
            <a:ext cx="10566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1600200"/>
            <a:ext cx="49784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1600200"/>
            <a:ext cx="49784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790C0-7849-4B3E-B418-B4BE8321D078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1C7D6-5711-41E9-8C97-B5B33FA920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4638"/>
            <a:ext cx="10566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790C0-7849-4B3E-B418-B4BE8321D078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1C7D6-5711-41E9-8C97-B5B33FA920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790C0-7849-4B3E-B418-B4BE8321D078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1C7D6-5711-41E9-8C97-B5B33FA920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283200" y="1447800"/>
            <a:ext cx="61976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1447800"/>
            <a:ext cx="39624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6864" y="2547892"/>
            <a:ext cx="39624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790C0-7849-4B3E-B418-B4BE8321D078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1C7D6-5711-41E9-8C97-B5B33FA920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447800"/>
            <a:ext cx="39624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09792" y="1447800"/>
            <a:ext cx="4559808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547891"/>
            <a:ext cx="39624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790C0-7849-4B3E-B418-B4BE8321D078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1C7D6-5711-41E9-8C97-B5B33FA920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2800" y="274638"/>
            <a:ext cx="105664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1600201"/>
            <a:ext cx="10566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0" y="6356351"/>
            <a:ext cx="203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58E790C0-7849-4B3E-B418-B4BE8321D078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28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058400" y="6356351"/>
            <a:ext cx="132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8D61C7D6-5711-41E9-8C97-B5B33FA9201E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>
                <a:solidFill>
                  <a:srgbClr val="0070C0"/>
                </a:solidFill>
              </a:rPr>
              <a:t>Nguyễn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Đình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Thắng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 err="1" smtClean="0">
                <a:solidFill>
                  <a:srgbClr val="FF0000"/>
                </a:solidFill>
              </a:rPr>
              <a:t>Sơ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lược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về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smtClean="0">
                <a:solidFill>
                  <a:srgbClr val="FF0000"/>
                </a:solidFill>
              </a:rPr>
              <a:t>BPSOS</a:t>
            </a:r>
            <a:endParaRPr lang="en-US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56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Tuyên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ngôn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sứ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mạng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n-US" sz="2800" dirty="0" err="1" smtClean="0"/>
              <a:t>Tạo</a:t>
            </a:r>
            <a:r>
              <a:rPr lang="en-US" sz="2800" dirty="0" smtClean="0"/>
              <a:t> </a:t>
            </a:r>
            <a:r>
              <a:rPr lang="en-US" sz="2800" dirty="0" err="1" smtClean="0"/>
              <a:t>uy</a:t>
            </a:r>
            <a:r>
              <a:rPr lang="en-US" sz="2800" dirty="0" smtClean="0"/>
              <a:t> </a:t>
            </a:r>
            <a:r>
              <a:rPr lang="en-US" sz="2800" dirty="0" err="1" smtClean="0"/>
              <a:t>thế</a:t>
            </a:r>
            <a:r>
              <a:rPr lang="en-US" sz="2800" dirty="0" smtClean="0"/>
              <a:t>, </a:t>
            </a:r>
            <a:r>
              <a:rPr lang="en-US" sz="2800" dirty="0" err="1" smtClean="0"/>
              <a:t>tổ</a:t>
            </a:r>
            <a:r>
              <a:rPr lang="en-US" sz="2800" dirty="0" smtClean="0"/>
              <a:t> </a:t>
            </a:r>
            <a:r>
              <a:rPr lang="en-US" sz="2800" dirty="0" err="1" smtClean="0"/>
              <a:t>chức</a:t>
            </a:r>
            <a:r>
              <a:rPr lang="en-US" sz="2800" dirty="0" smtClean="0"/>
              <a:t>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trang</a:t>
            </a:r>
            <a:r>
              <a:rPr lang="en-US" sz="2800" dirty="0" smtClean="0"/>
              <a:t> </a:t>
            </a:r>
            <a:r>
              <a:rPr lang="en-US" sz="2800" dirty="0" err="1" smtClean="0"/>
              <a:t>bị</a:t>
            </a:r>
            <a:r>
              <a:rPr lang="en-US" sz="2800" dirty="0" smtClean="0"/>
              <a:t> </a:t>
            </a:r>
            <a:r>
              <a:rPr lang="en-US" sz="2800" dirty="0" err="1" smtClean="0"/>
              <a:t>cho</a:t>
            </a:r>
            <a:r>
              <a:rPr lang="en-US" sz="2800" dirty="0" smtClean="0"/>
              <a:t> </a:t>
            </a:r>
            <a:r>
              <a:rPr lang="en-US" sz="2800" dirty="0" err="1" smtClean="0"/>
              <a:t>các</a:t>
            </a:r>
            <a:r>
              <a:rPr lang="en-US" sz="2800" dirty="0" smtClean="0"/>
              <a:t> </a:t>
            </a:r>
            <a:r>
              <a:rPr lang="en-US" sz="2800" dirty="0" err="1" smtClean="0"/>
              <a:t>cá</a:t>
            </a:r>
            <a:r>
              <a:rPr lang="en-US" sz="2800" dirty="0" smtClean="0"/>
              <a:t> </a:t>
            </a:r>
            <a:r>
              <a:rPr lang="en-US" sz="2800" dirty="0" err="1" smtClean="0"/>
              <a:t>nhân</a:t>
            </a:r>
            <a:r>
              <a:rPr lang="en-US" sz="2800" dirty="0" smtClean="0"/>
              <a:t>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cộng</a:t>
            </a:r>
            <a:r>
              <a:rPr lang="en-US" sz="2800" dirty="0" smtClean="0"/>
              <a:t> </a:t>
            </a:r>
            <a:r>
              <a:rPr lang="en-US" sz="2800" dirty="0" err="1" smtClean="0"/>
              <a:t>đồng</a:t>
            </a:r>
            <a:r>
              <a:rPr lang="en-US" sz="2800" dirty="0" smtClean="0"/>
              <a:t> </a:t>
            </a:r>
            <a:r>
              <a:rPr lang="en-US" sz="2800" dirty="0" err="1" smtClean="0"/>
              <a:t>trong</a:t>
            </a:r>
            <a:r>
              <a:rPr lang="en-US" sz="2800" dirty="0" smtClean="0"/>
              <a:t> m</a:t>
            </a:r>
            <a:r>
              <a:rPr lang="vi-VN" sz="2800" dirty="0" smtClean="0"/>
              <a:t>ư</a:t>
            </a:r>
            <a:r>
              <a:rPr lang="en-US" sz="2800" dirty="0" smtClean="0"/>
              <a:t>u </a:t>
            </a:r>
            <a:r>
              <a:rPr lang="en-US" sz="2800" dirty="0" err="1" smtClean="0"/>
              <a:t>cầu</a:t>
            </a:r>
            <a:r>
              <a:rPr lang="en-US" sz="2800" dirty="0" smtClean="0"/>
              <a:t> </a:t>
            </a:r>
            <a:r>
              <a:rPr lang="en-US" sz="2800" dirty="0" err="1" smtClean="0"/>
              <a:t>tự</a:t>
            </a:r>
            <a:r>
              <a:rPr lang="en-US" sz="2800" dirty="0" smtClean="0"/>
              <a:t> do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nhân</a:t>
            </a:r>
            <a:r>
              <a:rPr lang="en-US" sz="2800" dirty="0" smtClean="0"/>
              <a:t> </a:t>
            </a:r>
            <a:r>
              <a:rPr lang="en-US" sz="2800" dirty="0" err="1" smtClean="0"/>
              <a:t>phẩm</a:t>
            </a:r>
            <a:endParaRPr lang="en-US" sz="2800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800" dirty="0" err="1" smtClean="0"/>
              <a:t>Ph</a:t>
            </a:r>
            <a:r>
              <a:rPr lang="vi-VN" sz="2800" dirty="0" smtClean="0"/>
              <a:t>ươ</a:t>
            </a:r>
            <a:r>
              <a:rPr lang="en-US" sz="2800" dirty="0" smtClean="0"/>
              <a:t>ng </a:t>
            </a:r>
            <a:r>
              <a:rPr lang="en-US" sz="2800" dirty="0" err="1" smtClean="0"/>
              <a:t>thức</a:t>
            </a:r>
            <a:r>
              <a:rPr lang="en-US" sz="2800" dirty="0" smtClean="0"/>
              <a:t> </a:t>
            </a:r>
            <a:r>
              <a:rPr lang="en-US" sz="2800" dirty="0" err="1" smtClean="0"/>
              <a:t>hành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: </a:t>
            </a:r>
            <a:r>
              <a:rPr lang="en-US" sz="2800" dirty="0" err="1" smtClean="0"/>
              <a:t>tạo</a:t>
            </a:r>
            <a:r>
              <a:rPr lang="en-US" sz="2800" dirty="0" smtClean="0"/>
              <a:t> </a:t>
            </a:r>
            <a:r>
              <a:rPr lang="en-US" sz="2800" dirty="0" err="1" smtClean="0"/>
              <a:t>uy</a:t>
            </a:r>
            <a:r>
              <a:rPr lang="en-US" sz="2800" dirty="0" smtClean="0"/>
              <a:t> </a:t>
            </a:r>
            <a:r>
              <a:rPr lang="en-US" sz="2800" dirty="0" err="1" smtClean="0"/>
              <a:t>thế</a:t>
            </a:r>
            <a:r>
              <a:rPr lang="en-US" sz="2800" dirty="0" smtClean="0"/>
              <a:t>, </a:t>
            </a:r>
            <a:r>
              <a:rPr lang="en-US" sz="2800" dirty="0" err="1" smtClean="0"/>
              <a:t>tổ</a:t>
            </a:r>
            <a:r>
              <a:rPr lang="en-US" sz="2800" dirty="0" smtClean="0"/>
              <a:t> </a:t>
            </a:r>
            <a:r>
              <a:rPr lang="en-US" sz="2800" dirty="0" err="1" smtClean="0"/>
              <a:t>chức</a:t>
            </a:r>
            <a:r>
              <a:rPr lang="en-US" sz="2800" dirty="0" smtClean="0"/>
              <a:t>, </a:t>
            </a:r>
            <a:r>
              <a:rPr lang="en-US" sz="2800" dirty="0" err="1" smtClean="0"/>
              <a:t>trang</a:t>
            </a:r>
            <a:r>
              <a:rPr lang="en-US" sz="2800" dirty="0" smtClean="0"/>
              <a:t> </a:t>
            </a:r>
            <a:r>
              <a:rPr lang="en-US" sz="2800" dirty="0" err="1" smtClean="0"/>
              <a:t>bị</a:t>
            </a:r>
            <a:endParaRPr lang="en-US" sz="2800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800" dirty="0" err="1" smtClean="0"/>
              <a:t>Giá</a:t>
            </a:r>
            <a:r>
              <a:rPr lang="en-US" sz="2800" dirty="0" smtClean="0"/>
              <a:t> </a:t>
            </a:r>
            <a:r>
              <a:rPr lang="en-US" sz="2800" dirty="0" err="1" smtClean="0"/>
              <a:t>trị</a:t>
            </a:r>
            <a:r>
              <a:rPr lang="en-US" sz="2800" dirty="0" smtClean="0"/>
              <a:t> </a:t>
            </a:r>
            <a:r>
              <a:rPr lang="en-US" sz="2800" dirty="0" err="1" smtClean="0"/>
              <a:t>lõi</a:t>
            </a:r>
            <a:r>
              <a:rPr lang="en-US" sz="2800" dirty="0" smtClean="0"/>
              <a:t> (</a:t>
            </a:r>
            <a:r>
              <a:rPr lang="en-US" sz="2800" dirty="0" err="1" smtClean="0"/>
              <a:t>giá</a:t>
            </a:r>
            <a:r>
              <a:rPr lang="en-US" sz="2800" dirty="0" smtClean="0"/>
              <a:t> </a:t>
            </a:r>
            <a:r>
              <a:rPr lang="en-US" sz="2800" dirty="0" err="1" smtClean="0"/>
              <a:t>trị</a:t>
            </a:r>
            <a:r>
              <a:rPr lang="en-US" sz="2800" dirty="0" smtClean="0"/>
              <a:t> </a:t>
            </a:r>
            <a:r>
              <a:rPr lang="en-US" sz="2800" dirty="0" err="1" smtClean="0"/>
              <a:t>đạo</a:t>
            </a:r>
            <a:r>
              <a:rPr lang="en-US" sz="2800" dirty="0" smtClean="0"/>
              <a:t> </a:t>
            </a:r>
            <a:r>
              <a:rPr lang="en-US" sz="2800" dirty="0" err="1" smtClean="0"/>
              <a:t>đức</a:t>
            </a:r>
            <a:r>
              <a:rPr lang="en-US" sz="2800" dirty="0" smtClean="0"/>
              <a:t> </a:t>
            </a:r>
            <a:r>
              <a:rPr lang="en-US" sz="2800" dirty="0" err="1" smtClean="0"/>
              <a:t>nhân</a:t>
            </a:r>
            <a:r>
              <a:rPr lang="en-US" sz="2800" dirty="0" smtClean="0"/>
              <a:t> </a:t>
            </a:r>
            <a:r>
              <a:rPr lang="en-US" sz="2800" dirty="0" err="1" smtClean="0"/>
              <a:t>bản</a:t>
            </a:r>
            <a:r>
              <a:rPr lang="en-US" sz="2800" dirty="0" smtClean="0"/>
              <a:t>): </a:t>
            </a:r>
            <a:r>
              <a:rPr lang="en-US" sz="2800" dirty="0" err="1" smtClean="0"/>
              <a:t>tự</a:t>
            </a:r>
            <a:r>
              <a:rPr lang="en-US" sz="2800" dirty="0" smtClean="0"/>
              <a:t> do, </a:t>
            </a:r>
            <a:r>
              <a:rPr lang="en-US" sz="2800" dirty="0" err="1" smtClean="0"/>
              <a:t>nhân</a:t>
            </a:r>
            <a:r>
              <a:rPr lang="en-US" sz="2800" dirty="0" smtClean="0"/>
              <a:t> </a:t>
            </a:r>
            <a:r>
              <a:rPr lang="en-US" sz="2800" dirty="0" err="1" smtClean="0"/>
              <a:t>phẩm</a:t>
            </a:r>
            <a:endParaRPr lang="en-US" sz="2800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800" dirty="0" err="1" smtClean="0"/>
              <a:t>Giá</a:t>
            </a:r>
            <a:r>
              <a:rPr lang="en-US" sz="2800" dirty="0" smtClean="0"/>
              <a:t> </a:t>
            </a:r>
            <a:r>
              <a:rPr lang="en-US" sz="2800" dirty="0" err="1" smtClean="0"/>
              <a:t>trị</a:t>
            </a:r>
            <a:r>
              <a:rPr lang="en-US" sz="2800" dirty="0" smtClean="0"/>
              <a:t> </a:t>
            </a:r>
            <a:r>
              <a:rPr lang="en-US" sz="2800" dirty="0" err="1" smtClean="0"/>
              <a:t>hành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: </a:t>
            </a:r>
            <a:r>
              <a:rPr lang="en-US" sz="2800" dirty="0" err="1" smtClean="0"/>
              <a:t>Xuất</a:t>
            </a:r>
            <a:r>
              <a:rPr lang="en-US" sz="2800" dirty="0" smtClean="0"/>
              <a:t> </a:t>
            </a:r>
            <a:r>
              <a:rPr lang="en-US" sz="2800" dirty="0" err="1" smtClean="0"/>
              <a:t>sắc</a:t>
            </a:r>
            <a:r>
              <a:rPr lang="en-US" sz="2800" dirty="0" smtClean="0"/>
              <a:t>, </a:t>
            </a:r>
            <a:r>
              <a:rPr lang="en-US" sz="2800" dirty="0" err="1" smtClean="0"/>
              <a:t>lãnh</a:t>
            </a:r>
            <a:r>
              <a:rPr lang="en-US" sz="2800" dirty="0" smtClean="0"/>
              <a:t> </a:t>
            </a:r>
            <a:r>
              <a:rPr lang="en-US" sz="2800" dirty="0" err="1" smtClean="0"/>
              <a:t>đạo</a:t>
            </a:r>
            <a:r>
              <a:rPr lang="en-US" sz="2800" dirty="0" smtClean="0"/>
              <a:t>, </a:t>
            </a:r>
            <a:r>
              <a:rPr lang="en-US" sz="2800" dirty="0" err="1" smtClean="0"/>
              <a:t>học</a:t>
            </a:r>
            <a:r>
              <a:rPr lang="en-US" sz="2800" dirty="0" smtClean="0"/>
              <a:t> </a:t>
            </a:r>
            <a:r>
              <a:rPr lang="en-US" sz="2800" dirty="0" err="1" smtClean="0"/>
              <a:t>hỏi</a:t>
            </a:r>
            <a:r>
              <a:rPr lang="en-US" sz="2800" dirty="0" smtClean="0"/>
              <a:t>, </a:t>
            </a:r>
            <a:r>
              <a:rPr lang="en-US" sz="2800" dirty="0" err="1" smtClean="0"/>
              <a:t>trách</a:t>
            </a:r>
            <a:r>
              <a:rPr lang="en-US" sz="2800" dirty="0" smtClean="0"/>
              <a:t> </a:t>
            </a:r>
            <a:r>
              <a:rPr lang="en-US" sz="2800" dirty="0" err="1" smtClean="0"/>
              <a:t>nhiệm</a:t>
            </a:r>
            <a:endParaRPr lang="en-US" sz="2800" dirty="0" smtClean="0"/>
          </a:p>
          <a:p>
            <a:pPr lvl="2">
              <a:buFont typeface="Courier New" panose="02070309020205020404" pitchFamily="49" charset="0"/>
              <a:buChar char="o"/>
            </a:pPr>
            <a:endParaRPr lang="en-US" sz="2800" dirty="0" smtClean="0"/>
          </a:p>
          <a:p>
            <a:r>
              <a:rPr lang="en-US" sz="2800" dirty="0" smtClean="0"/>
              <a:t>Ở </a:t>
            </a:r>
            <a:r>
              <a:rPr lang="en-US" sz="2800" dirty="0" smtClean="0"/>
              <a:t>2 </a:t>
            </a:r>
            <a:r>
              <a:rPr lang="en-US" sz="2800" dirty="0" err="1" smtClean="0"/>
              <a:t>cấp</a:t>
            </a:r>
            <a:r>
              <a:rPr lang="en-US" sz="2800" dirty="0" smtClean="0"/>
              <a:t>: </a:t>
            </a:r>
            <a:r>
              <a:rPr lang="en-US" sz="2800" dirty="0" err="1" smtClean="0"/>
              <a:t>cá</a:t>
            </a:r>
            <a:r>
              <a:rPr lang="en-US" sz="2800" dirty="0" smtClean="0"/>
              <a:t> </a:t>
            </a:r>
            <a:r>
              <a:rPr lang="en-US" sz="2800" dirty="0" err="1" smtClean="0"/>
              <a:t>nhân</a:t>
            </a:r>
            <a:r>
              <a:rPr lang="en-US" sz="2800" dirty="0" smtClean="0"/>
              <a:t>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nhóm</a:t>
            </a:r>
            <a:endParaRPr lang="en-US" sz="2800" dirty="0" smtClean="0"/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0269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Chủ </a:t>
            </a:r>
            <a:r>
              <a:rPr lang="en-US" b="1" dirty="0" err="1" smtClean="0">
                <a:solidFill>
                  <a:srgbClr val="FF0000"/>
                </a:solidFill>
              </a:rPr>
              <a:t>trương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/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có</a:t>
            </a:r>
            <a:r>
              <a:rPr lang="en-US" sz="2400" dirty="0" smtClean="0"/>
              <a:t>, </a:t>
            </a:r>
            <a:r>
              <a:rPr lang="en-US" sz="2400" dirty="0" err="1" smtClean="0"/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kết</a:t>
            </a:r>
            <a:r>
              <a:rPr lang="en-US" sz="2400" dirty="0" smtClean="0"/>
              <a:t> </a:t>
            </a:r>
            <a:r>
              <a:rPr lang="en-US" sz="2400" dirty="0" err="1" smtClean="0"/>
              <a:t>nạp</a:t>
            </a:r>
            <a:r>
              <a:rPr lang="en-US" sz="2400" dirty="0" smtClean="0"/>
              <a:t> </a:t>
            </a:r>
            <a:r>
              <a:rPr lang="en-US" sz="2400" dirty="0" err="1" smtClean="0"/>
              <a:t>hội</a:t>
            </a:r>
            <a:r>
              <a:rPr lang="en-US" sz="2400" dirty="0" smtClean="0"/>
              <a:t> </a:t>
            </a:r>
            <a:r>
              <a:rPr lang="en-US" sz="2400" dirty="0" err="1" smtClean="0"/>
              <a:t>viên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err="1" smtClean="0"/>
              <a:t>Giúp</a:t>
            </a:r>
            <a:r>
              <a:rPr lang="en-US" sz="2400" dirty="0" smtClean="0"/>
              <a:t> </a:t>
            </a:r>
            <a:r>
              <a:rPr lang="en-US" sz="2400" dirty="0" err="1" smtClean="0"/>
              <a:t>các</a:t>
            </a:r>
            <a:r>
              <a:rPr lang="en-US" sz="2400" dirty="0" smtClean="0"/>
              <a:t> </a:t>
            </a:r>
            <a:r>
              <a:rPr lang="en-US" sz="2400" dirty="0" err="1" smtClean="0"/>
              <a:t>ca</a:t>
            </a:r>
            <a:r>
              <a:rPr lang="en-US" sz="2400" dirty="0" smtClean="0"/>
              <a:t>́ </a:t>
            </a:r>
            <a:r>
              <a:rPr lang="en-US" sz="2400" dirty="0" err="1" smtClean="0"/>
              <a:t>nhân</a:t>
            </a:r>
            <a:r>
              <a:rPr lang="en-US" sz="2400" dirty="0" smtClean="0"/>
              <a:t> </a:t>
            </a:r>
            <a:r>
              <a:rPr lang="en-US" sz="2400" dirty="0" err="1" smtClean="0"/>
              <a:t>va</a:t>
            </a:r>
            <a:r>
              <a:rPr lang="en-US" sz="2400" dirty="0" smtClean="0"/>
              <a:t>̀ </a:t>
            </a:r>
            <a:r>
              <a:rPr lang="en-US" sz="2400" dirty="0" err="1" smtClean="0"/>
              <a:t>tô</a:t>
            </a:r>
            <a:r>
              <a:rPr lang="en-US" sz="2400" dirty="0" smtClean="0"/>
              <a:t>̉ </a:t>
            </a:r>
            <a:r>
              <a:rPr lang="en-US" sz="2400" dirty="0" err="1" smtClean="0"/>
              <a:t>chức</a:t>
            </a:r>
            <a:r>
              <a:rPr lang="en-US" sz="2400" dirty="0" smtClean="0"/>
              <a:t>/</a:t>
            </a:r>
            <a:r>
              <a:rPr lang="en-US" sz="2400" dirty="0" err="1" smtClean="0"/>
              <a:t>cộng</a:t>
            </a:r>
            <a:r>
              <a:rPr lang="en-US" sz="2400" dirty="0" smtClean="0"/>
              <a:t> </a:t>
            </a:r>
            <a:r>
              <a:rPr lang="en-US" sz="2400" dirty="0" err="1" smtClean="0"/>
              <a:t>đồng</a:t>
            </a:r>
            <a:r>
              <a:rPr lang="en-US" sz="2400" dirty="0" smtClean="0"/>
              <a:t> </a:t>
            </a:r>
            <a:r>
              <a:rPr lang="en-US" sz="2400" dirty="0" err="1" smtClean="0"/>
              <a:t>sớm</a:t>
            </a:r>
            <a:r>
              <a:rPr lang="en-US" sz="2400" dirty="0" smtClean="0"/>
              <a:t> </a:t>
            </a:r>
            <a:r>
              <a:rPr lang="en-US" sz="2400" dirty="0" err="1" smtClean="0"/>
              <a:t>tư</a:t>
            </a:r>
            <a:r>
              <a:rPr lang="en-US" sz="2400" dirty="0" smtClean="0"/>
              <a:t>̣ </a:t>
            </a:r>
            <a:r>
              <a:rPr lang="en-US" sz="2400" dirty="0" err="1" smtClean="0"/>
              <a:t>lập</a:t>
            </a:r>
            <a:endParaRPr lang="en-US" sz="2400" dirty="0" smtClean="0"/>
          </a:p>
          <a:p>
            <a:pPr lvl="1">
              <a:buFont typeface="Courier New" pitchFamily="49" charset="0"/>
              <a:buChar char="o"/>
            </a:pPr>
            <a:r>
              <a:rPr lang="en-US" sz="2400" dirty="0" err="1" smtClean="0"/>
              <a:t>Càng</a:t>
            </a:r>
            <a:r>
              <a:rPr lang="en-US" sz="2400" dirty="0" smtClean="0"/>
              <a:t> </a:t>
            </a:r>
            <a:r>
              <a:rPr lang="en-US" sz="2400" dirty="0" err="1" smtClean="0"/>
              <a:t>sớm</a:t>
            </a:r>
            <a:r>
              <a:rPr lang="en-US" sz="2400" dirty="0" smtClean="0"/>
              <a:t> </a:t>
            </a:r>
            <a:r>
              <a:rPr lang="en-US" sz="2400" dirty="0" err="1" smtClean="0"/>
              <a:t>tự</a:t>
            </a:r>
            <a:r>
              <a:rPr lang="en-US" sz="2400" dirty="0" smtClean="0"/>
              <a:t> </a:t>
            </a:r>
            <a:r>
              <a:rPr lang="en-US" sz="2400" dirty="0" err="1" smtClean="0"/>
              <a:t>lực</a:t>
            </a:r>
            <a:r>
              <a:rPr lang="en-US" sz="2400" dirty="0" smtClean="0"/>
              <a:t> </a:t>
            </a:r>
            <a:r>
              <a:rPr lang="en-US" sz="2400" dirty="0" err="1" smtClean="0"/>
              <a:t>càng</a:t>
            </a:r>
            <a:r>
              <a:rPr lang="en-US" sz="2400" dirty="0" smtClean="0"/>
              <a:t> </a:t>
            </a:r>
            <a:r>
              <a:rPr lang="en-US" sz="2400" dirty="0" err="1" smtClean="0"/>
              <a:t>tốt</a:t>
            </a:r>
            <a:endParaRPr lang="en-US" sz="2400" dirty="0" smtClean="0"/>
          </a:p>
          <a:p>
            <a:pPr lvl="1">
              <a:buFont typeface="Courier New" pitchFamily="49" charset="0"/>
              <a:buChar char="o"/>
            </a:pPr>
            <a:endParaRPr lang="en-US" sz="2400" dirty="0" smtClean="0"/>
          </a:p>
          <a:p>
            <a:r>
              <a:rPr lang="en-US" sz="2400" dirty="0" err="1" smtClean="0"/>
              <a:t>Giải</a:t>
            </a:r>
            <a:r>
              <a:rPr lang="en-US" sz="2400" dirty="0" smtClean="0"/>
              <a:t> </a:t>
            </a:r>
            <a:r>
              <a:rPr lang="en-US" sz="2400" dirty="0" err="1" smtClean="0"/>
              <a:t>quyết</a:t>
            </a:r>
            <a:r>
              <a:rPr lang="en-US" sz="2400" dirty="0" smtClean="0"/>
              <a:t> </a:t>
            </a:r>
            <a:r>
              <a:rPr lang="en-US" sz="2400" dirty="0" err="1" smtClean="0"/>
              <a:t>vấn</a:t>
            </a:r>
            <a:r>
              <a:rPr lang="en-US" sz="2400" dirty="0" smtClean="0"/>
              <a:t> </a:t>
            </a:r>
            <a:r>
              <a:rPr lang="en-US" sz="2400" dirty="0" err="1" smtClean="0"/>
              <a:t>đề</a:t>
            </a:r>
            <a:r>
              <a:rPr lang="en-US" sz="2400" dirty="0" smtClean="0"/>
              <a:t> </a:t>
            </a:r>
            <a:r>
              <a:rPr lang="en-US" sz="2400" dirty="0" err="1" smtClean="0"/>
              <a:t>tận</a:t>
            </a:r>
            <a:r>
              <a:rPr lang="en-US" sz="2400" dirty="0" smtClean="0"/>
              <a:t> </a:t>
            </a:r>
            <a:r>
              <a:rPr lang="en-US" sz="2400" dirty="0" err="1" smtClean="0"/>
              <a:t>gốc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err="1" smtClean="0"/>
              <a:t>Đạo</a:t>
            </a:r>
            <a:r>
              <a:rPr lang="en-US" sz="2400" dirty="0" smtClean="0"/>
              <a:t> </a:t>
            </a:r>
            <a:r>
              <a:rPr lang="en-US" sz="2400" dirty="0" err="1" smtClean="0"/>
              <a:t>đức</a:t>
            </a:r>
            <a:r>
              <a:rPr lang="en-US" sz="2400" dirty="0" smtClean="0"/>
              <a:t> </a:t>
            </a:r>
            <a:r>
              <a:rPr lang="en-US" sz="2400" dirty="0" err="1" smtClean="0"/>
              <a:t>hàng</a:t>
            </a:r>
            <a:r>
              <a:rPr lang="en-US" sz="2400" dirty="0" smtClean="0"/>
              <a:t> </a:t>
            </a:r>
            <a:r>
              <a:rPr lang="en-US" sz="2400" dirty="0" err="1" smtClean="0"/>
              <a:t>đầu</a:t>
            </a:r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0062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Giá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trị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hành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động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000" u="sng" dirty="0" err="1" smtClean="0"/>
              <a:t>Xuất</a:t>
            </a:r>
            <a:r>
              <a:rPr lang="en-US" sz="2000" u="sng" dirty="0" smtClean="0"/>
              <a:t> </a:t>
            </a:r>
            <a:r>
              <a:rPr lang="en-US" sz="2000" u="sng" dirty="0" err="1" smtClean="0"/>
              <a:t>sắc</a:t>
            </a:r>
            <a:r>
              <a:rPr lang="en-US" sz="2000" dirty="0" smtClean="0"/>
              <a:t>:  V</a:t>
            </a:r>
            <a:r>
              <a:rPr lang="vi-VN" sz="2000" dirty="0" smtClean="0"/>
              <a:t>ượ</a:t>
            </a:r>
            <a:r>
              <a:rPr lang="en-US" sz="2000" dirty="0" smtClean="0"/>
              <a:t>t </a:t>
            </a:r>
            <a:r>
              <a:rPr lang="en-US" sz="2000" dirty="0" err="1" smtClean="0"/>
              <a:t>trội</a:t>
            </a:r>
            <a:r>
              <a:rPr lang="en-US" sz="2000" dirty="0" smtClean="0"/>
              <a:t>; </a:t>
            </a:r>
            <a:r>
              <a:rPr lang="en-US" sz="2000" dirty="0" err="1" smtClean="0"/>
              <a:t>tạo</a:t>
            </a:r>
            <a:r>
              <a:rPr lang="en-US" sz="2000" dirty="0" smtClean="0"/>
              <a:t> </a:t>
            </a:r>
            <a:r>
              <a:rPr lang="en-US" sz="2000" dirty="0" err="1" smtClean="0"/>
              <a:t>sự</a:t>
            </a:r>
            <a:r>
              <a:rPr lang="en-US" sz="2000" dirty="0" smtClean="0"/>
              <a:t> </a:t>
            </a:r>
            <a:r>
              <a:rPr lang="en-US" sz="2000" dirty="0" err="1" smtClean="0"/>
              <a:t>khác</a:t>
            </a:r>
            <a:r>
              <a:rPr lang="en-US" sz="2000" dirty="0" smtClean="0"/>
              <a:t> </a:t>
            </a:r>
            <a:r>
              <a:rPr lang="en-US" sz="2000" dirty="0" err="1" smtClean="0"/>
              <a:t>biệt</a:t>
            </a:r>
            <a:r>
              <a:rPr lang="en-US" sz="2000" dirty="0" smtClean="0"/>
              <a:t> </a:t>
            </a:r>
            <a:r>
              <a:rPr lang="en-US" sz="2000" dirty="0" err="1" smtClean="0"/>
              <a:t>cho</a:t>
            </a:r>
            <a:r>
              <a:rPr lang="en-US" sz="2000" dirty="0" smtClean="0"/>
              <a:t> </a:t>
            </a:r>
            <a:r>
              <a:rPr lang="en-US" sz="2000" dirty="0" err="1" smtClean="0"/>
              <a:t>đối</a:t>
            </a:r>
            <a:r>
              <a:rPr lang="en-US" sz="2000" dirty="0" smtClean="0"/>
              <a:t> t</a:t>
            </a:r>
            <a:r>
              <a:rPr lang="vi-VN" sz="2000" dirty="0" smtClean="0"/>
              <a:t>ượ</a:t>
            </a:r>
            <a:r>
              <a:rPr lang="en-US" sz="2000" dirty="0" smtClean="0"/>
              <a:t>ng </a:t>
            </a:r>
            <a:r>
              <a:rPr lang="en-US" sz="2000" dirty="0" err="1" smtClean="0"/>
              <a:t>phục</a:t>
            </a:r>
            <a:r>
              <a:rPr lang="en-US" sz="2000" dirty="0" smtClean="0"/>
              <a:t> </a:t>
            </a:r>
            <a:r>
              <a:rPr lang="en-US" sz="2000" dirty="0" err="1" smtClean="0"/>
              <a:t>vụ</a:t>
            </a:r>
            <a:r>
              <a:rPr lang="en-US" sz="2000" dirty="0" smtClean="0"/>
              <a:t>; </a:t>
            </a:r>
            <a:r>
              <a:rPr lang="en-US" sz="2000" dirty="0" err="1" smtClean="0"/>
              <a:t>phân</a:t>
            </a:r>
            <a:r>
              <a:rPr lang="en-US" sz="2000" dirty="0" smtClean="0"/>
              <a:t> </a:t>
            </a:r>
            <a:r>
              <a:rPr lang="en-US" sz="2000" dirty="0" err="1" smtClean="0"/>
              <a:t>bổ</a:t>
            </a:r>
            <a:r>
              <a:rPr lang="en-US" sz="2000" dirty="0" smtClean="0"/>
              <a:t> </a:t>
            </a:r>
            <a:r>
              <a:rPr lang="en-US" sz="2000" dirty="0" err="1" smtClean="0"/>
              <a:t>nhân</a:t>
            </a:r>
            <a:r>
              <a:rPr lang="en-US" sz="2000" dirty="0" smtClean="0"/>
              <a:t> </a:t>
            </a:r>
            <a:r>
              <a:rPr lang="en-US" sz="2000" dirty="0" err="1" smtClean="0"/>
              <a:t>sự</a:t>
            </a:r>
            <a:r>
              <a:rPr lang="en-US" sz="2000" dirty="0" smtClean="0"/>
              <a:t> </a:t>
            </a:r>
            <a:r>
              <a:rPr lang="en-US" sz="2000" dirty="0" err="1" smtClean="0"/>
              <a:t>theo</a:t>
            </a:r>
            <a:r>
              <a:rPr lang="en-US" sz="2000" dirty="0" smtClean="0"/>
              <a:t> </a:t>
            </a:r>
            <a:r>
              <a:rPr lang="en-US" sz="2000" dirty="0" err="1" smtClean="0"/>
              <a:t>sở</a:t>
            </a:r>
            <a:r>
              <a:rPr lang="en-US" sz="2000" dirty="0" smtClean="0"/>
              <a:t> </a:t>
            </a:r>
            <a:r>
              <a:rPr lang="en-US" sz="2000" dirty="0" err="1" smtClean="0"/>
              <a:t>tr</a:t>
            </a:r>
            <a:r>
              <a:rPr lang="vi-VN" sz="2000" dirty="0" smtClean="0"/>
              <a:t>ườ</a:t>
            </a:r>
            <a:r>
              <a:rPr lang="en-US" sz="2000" dirty="0" smtClean="0"/>
              <a:t>ng </a:t>
            </a:r>
          </a:p>
          <a:p>
            <a:endParaRPr lang="en-US" sz="2000" dirty="0"/>
          </a:p>
          <a:p>
            <a:r>
              <a:rPr lang="en-US" sz="2000" u="sng" dirty="0" err="1" smtClean="0"/>
              <a:t>Lãnh</a:t>
            </a:r>
            <a:r>
              <a:rPr lang="en-US" sz="2000" u="sng" dirty="0" smtClean="0"/>
              <a:t> </a:t>
            </a:r>
            <a:r>
              <a:rPr lang="en-US" sz="2000" u="sng" dirty="0" err="1" smtClean="0"/>
              <a:t>đạo</a:t>
            </a:r>
            <a:r>
              <a:rPr lang="en-US" sz="2000" dirty="0" smtClean="0"/>
              <a:t>:  </a:t>
            </a:r>
            <a:r>
              <a:rPr lang="en-US" sz="2000" dirty="0" err="1" smtClean="0"/>
              <a:t>Giải</a:t>
            </a:r>
            <a:r>
              <a:rPr lang="en-US" sz="2000" dirty="0" smtClean="0"/>
              <a:t> </a:t>
            </a:r>
            <a:r>
              <a:rPr lang="en-US" sz="2000" dirty="0" err="1" smtClean="0"/>
              <a:t>quyết</a:t>
            </a:r>
            <a:r>
              <a:rPr lang="en-US" sz="2000" dirty="0" smtClean="0"/>
              <a:t> </a:t>
            </a:r>
            <a:r>
              <a:rPr lang="en-US" sz="2000" dirty="0" err="1" smtClean="0"/>
              <a:t>vấn</a:t>
            </a:r>
            <a:r>
              <a:rPr lang="en-US" sz="2000" dirty="0" smtClean="0"/>
              <a:t> </a:t>
            </a:r>
            <a:r>
              <a:rPr lang="en-US" sz="2000" dirty="0" err="1" smtClean="0"/>
              <a:t>đề</a:t>
            </a:r>
            <a:r>
              <a:rPr lang="en-US" sz="2000" dirty="0"/>
              <a:t> </a:t>
            </a:r>
            <a:r>
              <a:rPr lang="en-US" sz="2000" dirty="0" smtClean="0"/>
              <a:t>hay </a:t>
            </a:r>
            <a:r>
              <a:rPr lang="en-US" sz="2000" dirty="0" err="1" smtClean="0"/>
              <a:t>vấn</a:t>
            </a:r>
            <a:r>
              <a:rPr lang="en-US" sz="2000" dirty="0" smtClean="0"/>
              <a:t> </a:t>
            </a:r>
            <a:r>
              <a:rPr lang="en-US" sz="2000" dirty="0" err="1" smtClean="0"/>
              <a:t>nạn</a:t>
            </a:r>
            <a:r>
              <a:rPr lang="en-US" sz="2000" dirty="0" smtClean="0"/>
              <a:t>; </a:t>
            </a:r>
            <a:r>
              <a:rPr lang="en-US" sz="2000" dirty="0" err="1" smtClean="0"/>
              <a:t>tiên</a:t>
            </a:r>
            <a:r>
              <a:rPr lang="en-US" sz="2000" dirty="0" smtClean="0"/>
              <a:t> </a:t>
            </a:r>
            <a:r>
              <a:rPr lang="en-US" sz="2000" dirty="0" err="1" smtClean="0"/>
              <a:t>phong</a:t>
            </a:r>
            <a:r>
              <a:rPr lang="en-US" sz="2000" dirty="0" smtClean="0"/>
              <a:t>; </a:t>
            </a:r>
            <a:r>
              <a:rPr lang="en-US" sz="2000" dirty="0" err="1" smtClean="0"/>
              <a:t>lôi</a:t>
            </a:r>
            <a:r>
              <a:rPr lang="en-US" sz="2000" dirty="0" smtClean="0"/>
              <a:t> </a:t>
            </a:r>
            <a:r>
              <a:rPr lang="en-US" sz="2000" dirty="0" err="1" smtClean="0"/>
              <a:t>cuốn</a:t>
            </a:r>
            <a:r>
              <a:rPr lang="en-US" sz="2000" dirty="0" smtClean="0"/>
              <a:t> ng</a:t>
            </a:r>
            <a:r>
              <a:rPr lang="vi-VN" sz="2000" dirty="0" smtClean="0"/>
              <a:t>ườ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khác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u="sng" dirty="0" err="1" smtClean="0"/>
              <a:t>Học</a:t>
            </a:r>
            <a:r>
              <a:rPr lang="en-US" sz="2000" u="sng" dirty="0" smtClean="0"/>
              <a:t> </a:t>
            </a:r>
            <a:r>
              <a:rPr lang="en-US" sz="2000" u="sng" dirty="0" err="1" smtClean="0"/>
              <a:t>hỏi</a:t>
            </a:r>
            <a:r>
              <a:rPr lang="en-US" sz="2000" dirty="0" smtClean="0"/>
              <a:t>:  </a:t>
            </a:r>
            <a:r>
              <a:rPr lang="en-US" sz="2000" dirty="0" err="1" smtClean="0"/>
              <a:t>Làm</a:t>
            </a:r>
            <a:r>
              <a:rPr lang="en-US" sz="2000" dirty="0" smtClean="0"/>
              <a:t> </a:t>
            </a:r>
            <a:r>
              <a:rPr lang="en-US" sz="2000" dirty="0" err="1" smtClean="0"/>
              <a:t>đúng</a:t>
            </a:r>
            <a:r>
              <a:rPr lang="en-US" sz="2000" dirty="0" smtClean="0"/>
              <a:t> </a:t>
            </a:r>
            <a:r>
              <a:rPr lang="en-US" sz="2000" dirty="0" err="1" smtClean="0"/>
              <a:t>việc</a:t>
            </a:r>
            <a:r>
              <a:rPr lang="en-US" sz="2000" dirty="0" smtClean="0"/>
              <a:t>, </a:t>
            </a:r>
            <a:r>
              <a:rPr lang="en-US" sz="2000" dirty="0" err="1" smtClean="0"/>
              <a:t>làm</a:t>
            </a:r>
            <a:r>
              <a:rPr lang="en-US" sz="2000" dirty="0" smtClean="0"/>
              <a:t> </a:t>
            </a:r>
            <a:r>
              <a:rPr lang="en-US" sz="2000" dirty="0" err="1" smtClean="0"/>
              <a:t>việc</a:t>
            </a:r>
            <a:r>
              <a:rPr lang="en-US" sz="2000" dirty="0" smtClean="0"/>
              <a:t> </a:t>
            </a:r>
            <a:r>
              <a:rPr lang="en-US" sz="2000" dirty="0" err="1" smtClean="0"/>
              <a:t>đúng</a:t>
            </a:r>
            <a:r>
              <a:rPr lang="en-US" sz="2000" dirty="0" smtClean="0"/>
              <a:t> </a:t>
            </a:r>
            <a:r>
              <a:rPr lang="en-US" sz="2000" dirty="0" err="1" smtClean="0"/>
              <a:t>cách</a:t>
            </a:r>
            <a:r>
              <a:rPr lang="en-US" sz="2000" dirty="0" smtClean="0"/>
              <a:t>; chia </a:t>
            </a:r>
            <a:r>
              <a:rPr lang="en-US" sz="2000" dirty="0" err="1" smtClean="0"/>
              <a:t>sẻ</a:t>
            </a:r>
            <a:r>
              <a:rPr lang="en-US" sz="2000" dirty="0" smtClean="0"/>
              <a:t> </a:t>
            </a:r>
            <a:r>
              <a:rPr lang="en-US" sz="2000" dirty="0" err="1" smtClean="0"/>
              <a:t>kiến</a:t>
            </a:r>
            <a:r>
              <a:rPr lang="en-US" sz="2000" dirty="0" smtClean="0"/>
              <a:t> </a:t>
            </a:r>
            <a:r>
              <a:rPr lang="en-US" sz="2000" dirty="0" err="1" smtClean="0"/>
              <a:t>thức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u="sng" dirty="0" err="1" smtClean="0"/>
              <a:t>Trách</a:t>
            </a:r>
            <a:r>
              <a:rPr lang="en-US" sz="2000" u="sng" dirty="0" smtClean="0"/>
              <a:t> </a:t>
            </a:r>
            <a:r>
              <a:rPr lang="en-US" sz="2000" u="sng" dirty="0" err="1" smtClean="0"/>
              <a:t>nhiệm</a:t>
            </a:r>
            <a:r>
              <a:rPr lang="en-US" sz="2000" dirty="0" smtClean="0"/>
              <a:t>:  </a:t>
            </a:r>
            <a:r>
              <a:rPr lang="en-US" sz="2000" dirty="0" err="1" smtClean="0"/>
              <a:t>Nhận</a:t>
            </a:r>
            <a:r>
              <a:rPr lang="en-US" sz="2000" dirty="0" smtClean="0"/>
              <a:t> </a:t>
            </a:r>
            <a:r>
              <a:rPr lang="en-US" sz="2000" dirty="0" err="1" smtClean="0"/>
              <a:t>trách</a:t>
            </a:r>
            <a:r>
              <a:rPr lang="en-US" sz="2000" dirty="0" smtClean="0"/>
              <a:t> </a:t>
            </a:r>
            <a:r>
              <a:rPr lang="en-US" sz="2000" dirty="0" err="1" smtClean="0"/>
              <a:t>nhiệm</a:t>
            </a:r>
            <a:r>
              <a:rPr lang="en-US" sz="2000" dirty="0" smtClean="0"/>
              <a:t> </a:t>
            </a:r>
            <a:r>
              <a:rPr lang="en-US" sz="2000" dirty="0" err="1" smtClean="0"/>
              <a:t>với</a:t>
            </a:r>
            <a:r>
              <a:rPr lang="en-US" sz="2000" dirty="0" smtClean="0"/>
              <a:t> </a:t>
            </a:r>
            <a:r>
              <a:rPr lang="en-US" sz="2000" dirty="0" err="1" smtClean="0"/>
              <a:t>mọi</a:t>
            </a:r>
            <a:r>
              <a:rPr lang="en-US" sz="2000" dirty="0" smtClean="0"/>
              <a:t> ng</a:t>
            </a:r>
            <a:r>
              <a:rPr lang="vi-VN" sz="2000" dirty="0" smtClean="0"/>
              <a:t>ườ</a:t>
            </a:r>
            <a:r>
              <a:rPr lang="en-US" sz="2000" dirty="0" err="1" smtClean="0"/>
              <a:t>i</a:t>
            </a:r>
            <a:r>
              <a:rPr lang="en-US" sz="2000" dirty="0" smtClean="0"/>
              <a:t>, </a:t>
            </a:r>
            <a:r>
              <a:rPr lang="en-US" sz="2000" dirty="0" err="1" smtClean="0"/>
              <a:t>chấp</a:t>
            </a:r>
            <a:r>
              <a:rPr lang="en-US" sz="2000" dirty="0" smtClean="0"/>
              <a:t> </a:t>
            </a:r>
            <a:r>
              <a:rPr lang="en-US" sz="2000" dirty="0" err="1" smtClean="0"/>
              <a:t>nhận</a:t>
            </a:r>
            <a:r>
              <a:rPr lang="en-US" sz="2000" dirty="0" smtClean="0"/>
              <a:t> </a:t>
            </a:r>
            <a:r>
              <a:rPr lang="en-US" sz="2000" dirty="0" err="1" smtClean="0"/>
              <a:t>hậu</a:t>
            </a:r>
            <a:r>
              <a:rPr lang="en-US" sz="2000" dirty="0" smtClean="0"/>
              <a:t> </a:t>
            </a:r>
            <a:r>
              <a:rPr lang="en-US" sz="2000" dirty="0" err="1" smtClean="0"/>
              <a:t>quả</a:t>
            </a:r>
            <a:r>
              <a:rPr lang="en-US" sz="2000" dirty="0" smtClean="0"/>
              <a:t> </a:t>
            </a:r>
            <a:r>
              <a:rPr lang="en-US" sz="2000" dirty="0" err="1" smtClean="0"/>
              <a:t>cho</a:t>
            </a:r>
            <a:r>
              <a:rPr lang="en-US" sz="2000" dirty="0" smtClean="0"/>
              <a:t> </a:t>
            </a:r>
            <a:r>
              <a:rPr lang="en-US" sz="2000" dirty="0" err="1" smtClean="0"/>
              <a:t>hành</a:t>
            </a:r>
            <a:r>
              <a:rPr lang="en-US" sz="2000" dirty="0" smtClean="0"/>
              <a:t> </a:t>
            </a:r>
            <a:r>
              <a:rPr lang="en-US" sz="2000" dirty="0" err="1" smtClean="0"/>
              <a:t>động</a:t>
            </a:r>
            <a:r>
              <a:rPr lang="en-US" sz="2000" dirty="0" smtClean="0"/>
              <a:t> </a:t>
            </a:r>
            <a:r>
              <a:rPr lang="en-US" sz="2000" dirty="0" err="1" smtClean="0"/>
              <a:t>của</a:t>
            </a:r>
            <a:r>
              <a:rPr lang="en-US" sz="2000" dirty="0" smtClean="0"/>
              <a:t> </a:t>
            </a:r>
            <a:r>
              <a:rPr lang="en-US" sz="2000" dirty="0" err="1" smtClean="0"/>
              <a:t>mình</a:t>
            </a:r>
            <a:r>
              <a:rPr lang="en-US" sz="2000" dirty="0" smtClean="0"/>
              <a:t>. </a:t>
            </a:r>
            <a:r>
              <a:rPr lang="en-US" sz="2000" dirty="0" err="1" smtClean="0"/>
              <a:t>Nhận</a:t>
            </a:r>
            <a:r>
              <a:rPr lang="en-US" sz="2000" dirty="0" smtClean="0"/>
              <a:t> </a:t>
            </a:r>
            <a:r>
              <a:rPr lang="en-US" sz="2000" dirty="0" err="1" smtClean="0"/>
              <a:t>trách</a:t>
            </a:r>
            <a:r>
              <a:rPr lang="en-US" sz="2000" dirty="0" smtClean="0"/>
              <a:t> </a:t>
            </a:r>
            <a:r>
              <a:rPr lang="en-US" sz="2000" dirty="0" err="1" smtClean="0"/>
              <a:t>nhiệm</a:t>
            </a:r>
            <a:r>
              <a:rPr lang="en-US" sz="2000" dirty="0" smtClean="0"/>
              <a:t> </a:t>
            </a:r>
            <a:r>
              <a:rPr lang="en-US" sz="2000" dirty="0" err="1" smtClean="0"/>
              <a:t>cũng</a:t>
            </a:r>
            <a:r>
              <a:rPr lang="en-US" sz="2000" dirty="0" smtClean="0"/>
              <a:t> </a:t>
            </a:r>
            <a:r>
              <a:rPr lang="en-US" sz="2000" dirty="0" err="1" smtClean="0"/>
              <a:t>chính</a:t>
            </a:r>
            <a:r>
              <a:rPr lang="en-US" sz="2000" dirty="0" smtClean="0"/>
              <a:t> </a:t>
            </a:r>
            <a:r>
              <a:rPr lang="en-US" sz="2000" dirty="0" err="1" smtClean="0"/>
              <a:t>là</a:t>
            </a:r>
            <a:r>
              <a:rPr lang="en-US" sz="2000" dirty="0" smtClean="0"/>
              <a:t> </a:t>
            </a:r>
            <a:r>
              <a:rPr lang="en-US" sz="2000" dirty="0" err="1" smtClean="0"/>
              <a:t>xác</a:t>
            </a:r>
            <a:r>
              <a:rPr lang="en-US" sz="2000" dirty="0" smtClean="0"/>
              <a:t> </a:t>
            </a:r>
            <a:r>
              <a:rPr lang="en-US" sz="2000" dirty="0" err="1" smtClean="0"/>
              <a:t>định</a:t>
            </a:r>
            <a:r>
              <a:rPr lang="en-US" sz="2000" dirty="0" smtClean="0"/>
              <a:t> </a:t>
            </a:r>
            <a:r>
              <a:rPr lang="en-US" sz="2000" dirty="0" err="1" smtClean="0"/>
              <a:t>chủ</a:t>
            </a:r>
            <a:r>
              <a:rPr lang="en-US" sz="2000" dirty="0" smtClean="0"/>
              <a:t> </a:t>
            </a:r>
            <a:r>
              <a:rPr lang="en-US" sz="2000" dirty="0" err="1" smtClean="0"/>
              <a:t>quyền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1154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Lịch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sử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2900" dirty="0" smtClean="0"/>
              <a:t>1980: </a:t>
            </a:r>
            <a:r>
              <a:rPr lang="en-US" sz="2900" dirty="0" err="1" smtClean="0"/>
              <a:t>Chính</a:t>
            </a:r>
            <a:r>
              <a:rPr lang="en-US" sz="2900" dirty="0" smtClean="0"/>
              <a:t> </a:t>
            </a:r>
            <a:r>
              <a:rPr lang="en-US" sz="2900" dirty="0" err="1" smtClean="0"/>
              <a:t>thức</a:t>
            </a:r>
            <a:r>
              <a:rPr lang="en-US" sz="2900" dirty="0" smtClean="0"/>
              <a:t> </a:t>
            </a:r>
            <a:r>
              <a:rPr lang="en-US" sz="2900" dirty="0" err="1" smtClean="0"/>
              <a:t>hoạt</a:t>
            </a:r>
            <a:r>
              <a:rPr lang="en-US" sz="2900" dirty="0" smtClean="0"/>
              <a:t> </a:t>
            </a:r>
            <a:r>
              <a:rPr lang="en-US" sz="2900" dirty="0" err="1" smtClean="0"/>
              <a:t>động</a:t>
            </a:r>
            <a:endParaRPr lang="en-US" sz="2900" dirty="0" smtClean="0"/>
          </a:p>
          <a:p>
            <a:r>
              <a:rPr lang="en-US" sz="2900" dirty="0" smtClean="0"/>
              <a:t>1980 – 1990: </a:t>
            </a:r>
            <a:r>
              <a:rPr lang="en-US" sz="2900" dirty="0" err="1" smtClean="0"/>
              <a:t>Vớt</a:t>
            </a:r>
            <a:r>
              <a:rPr lang="en-US" sz="2900" dirty="0" smtClean="0"/>
              <a:t> </a:t>
            </a:r>
            <a:r>
              <a:rPr lang="en-US" sz="2900" dirty="0" err="1" smtClean="0"/>
              <a:t>thuyền</a:t>
            </a:r>
            <a:r>
              <a:rPr lang="en-US" sz="2900" dirty="0" smtClean="0"/>
              <a:t> </a:t>
            </a:r>
            <a:r>
              <a:rPr lang="en-US" sz="2900" dirty="0" err="1" smtClean="0"/>
              <a:t>nhân</a:t>
            </a:r>
            <a:endParaRPr lang="en-US" sz="2900" dirty="0" smtClean="0"/>
          </a:p>
          <a:p>
            <a:r>
              <a:rPr lang="en-US" sz="2900" dirty="0" smtClean="0"/>
              <a:t>1990 – 1997: </a:t>
            </a:r>
            <a:r>
              <a:rPr lang="en-US" sz="2900" dirty="0" err="1" smtClean="0"/>
              <a:t>Bảo</a:t>
            </a:r>
            <a:r>
              <a:rPr lang="en-US" sz="2900" dirty="0" smtClean="0"/>
              <a:t> </a:t>
            </a:r>
            <a:r>
              <a:rPr lang="en-US" sz="2900" dirty="0" err="1" smtClean="0"/>
              <a:t>vệ</a:t>
            </a:r>
            <a:r>
              <a:rPr lang="en-US" sz="2900" dirty="0" smtClean="0"/>
              <a:t> </a:t>
            </a:r>
            <a:r>
              <a:rPr lang="en-US" sz="2900" dirty="0" err="1" smtClean="0"/>
              <a:t>quyền</a:t>
            </a:r>
            <a:r>
              <a:rPr lang="en-US" sz="2900" dirty="0" smtClean="0"/>
              <a:t> </a:t>
            </a:r>
            <a:r>
              <a:rPr lang="en-US" sz="2900" dirty="0" err="1" smtClean="0"/>
              <a:t>tị</a:t>
            </a:r>
            <a:r>
              <a:rPr lang="en-US" sz="2900" dirty="0" smtClean="0"/>
              <a:t> </a:t>
            </a:r>
            <a:r>
              <a:rPr lang="en-US" sz="2900" dirty="0" err="1" smtClean="0"/>
              <a:t>nạn</a:t>
            </a:r>
            <a:endParaRPr lang="en-US" sz="2900" dirty="0" smtClean="0"/>
          </a:p>
          <a:p>
            <a:r>
              <a:rPr lang="en-US" sz="2900" dirty="0" smtClean="0"/>
              <a:t>1998 – 2007: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900" dirty="0" err="1" smtClean="0"/>
              <a:t>Xây</a:t>
            </a:r>
            <a:r>
              <a:rPr lang="en-US" sz="2900" dirty="0" smtClean="0"/>
              <a:t> </a:t>
            </a:r>
            <a:r>
              <a:rPr lang="en-US" sz="2900" dirty="0" err="1" smtClean="0"/>
              <a:t>dựng</a:t>
            </a:r>
            <a:r>
              <a:rPr lang="en-US" sz="2900" dirty="0" smtClean="0"/>
              <a:t> </a:t>
            </a:r>
            <a:r>
              <a:rPr lang="en-US" sz="2900" dirty="0" err="1" smtClean="0"/>
              <a:t>sức</a:t>
            </a:r>
            <a:r>
              <a:rPr lang="en-US" sz="2900" dirty="0" smtClean="0"/>
              <a:t> </a:t>
            </a:r>
            <a:r>
              <a:rPr lang="en-US" sz="2900" dirty="0" err="1" smtClean="0"/>
              <a:t>mạnh</a:t>
            </a:r>
            <a:r>
              <a:rPr lang="en-US" sz="2900" dirty="0" smtClean="0"/>
              <a:t> </a:t>
            </a:r>
            <a:r>
              <a:rPr lang="en-US" sz="2900" dirty="0" err="1" smtClean="0"/>
              <a:t>cộng</a:t>
            </a:r>
            <a:r>
              <a:rPr lang="en-US" sz="2900" dirty="0" smtClean="0"/>
              <a:t> </a:t>
            </a:r>
            <a:r>
              <a:rPr lang="en-US" sz="2900" dirty="0" err="1" smtClean="0"/>
              <a:t>đồng</a:t>
            </a:r>
            <a:r>
              <a:rPr lang="en-US" sz="2900" dirty="0" smtClean="0"/>
              <a:t> ở </a:t>
            </a:r>
            <a:r>
              <a:rPr lang="en-US" sz="2900" dirty="0" err="1" smtClean="0"/>
              <a:t>Hoa</a:t>
            </a:r>
            <a:r>
              <a:rPr lang="en-US" sz="2900" dirty="0" smtClean="0"/>
              <a:t> </a:t>
            </a:r>
            <a:r>
              <a:rPr lang="en-US" sz="2900" dirty="0" err="1" smtClean="0"/>
              <a:t>Kỳ</a:t>
            </a:r>
            <a:endParaRPr lang="en-US" sz="2900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900" dirty="0" err="1" smtClean="0"/>
              <a:t>Ảnh</a:t>
            </a:r>
            <a:r>
              <a:rPr lang="en-US" sz="2900" dirty="0" smtClean="0"/>
              <a:t> h</a:t>
            </a:r>
            <a:r>
              <a:rPr lang="vi-VN" sz="2900" dirty="0" smtClean="0"/>
              <a:t>ưở</a:t>
            </a:r>
            <a:r>
              <a:rPr lang="en-US" sz="2900" dirty="0" smtClean="0"/>
              <a:t>ng </a:t>
            </a:r>
            <a:r>
              <a:rPr lang="en-US" sz="2900" dirty="0" err="1" smtClean="0"/>
              <a:t>chính</a:t>
            </a:r>
            <a:r>
              <a:rPr lang="en-US" sz="2900" dirty="0" smtClean="0"/>
              <a:t> </a:t>
            </a:r>
            <a:r>
              <a:rPr lang="en-US" sz="2900" dirty="0" err="1" smtClean="0"/>
              <a:t>sách</a:t>
            </a:r>
            <a:r>
              <a:rPr lang="en-US" sz="2900" dirty="0" smtClean="0"/>
              <a:t> </a:t>
            </a:r>
            <a:r>
              <a:rPr lang="en-US" sz="2900" dirty="0" err="1" smtClean="0"/>
              <a:t>quốc</a:t>
            </a:r>
            <a:r>
              <a:rPr lang="en-US" sz="2900" dirty="0" smtClean="0"/>
              <a:t> </a:t>
            </a:r>
            <a:r>
              <a:rPr lang="en-US" sz="2900" dirty="0" err="1" smtClean="0"/>
              <a:t>gia</a:t>
            </a:r>
            <a:r>
              <a:rPr lang="en-US" sz="2900" dirty="0" smtClean="0"/>
              <a:t> </a:t>
            </a:r>
            <a:r>
              <a:rPr lang="en-US" sz="2900" dirty="0" err="1" smtClean="0"/>
              <a:t>Hoa</a:t>
            </a:r>
            <a:r>
              <a:rPr lang="en-US" sz="2900" dirty="0" smtClean="0"/>
              <a:t> </a:t>
            </a:r>
            <a:r>
              <a:rPr lang="en-US" sz="2900" dirty="0" err="1" smtClean="0"/>
              <a:t>Kỳ</a:t>
            </a:r>
            <a:endParaRPr lang="en-US" sz="2900" dirty="0" smtClean="0"/>
          </a:p>
          <a:p>
            <a:r>
              <a:rPr lang="en-US" sz="2900" dirty="0" smtClean="0"/>
              <a:t>2005 </a:t>
            </a:r>
            <a:r>
              <a:rPr lang="en-US" sz="2900" dirty="0" smtClean="0"/>
              <a:t>– Nay: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900" dirty="0" err="1" smtClean="0"/>
              <a:t>Chống</a:t>
            </a:r>
            <a:r>
              <a:rPr lang="en-US" sz="2900" dirty="0" smtClean="0"/>
              <a:t> </a:t>
            </a:r>
            <a:r>
              <a:rPr lang="en-US" sz="2900" dirty="0" err="1" smtClean="0"/>
              <a:t>nạn</a:t>
            </a:r>
            <a:r>
              <a:rPr lang="en-US" sz="2900" dirty="0" smtClean="0"/>
              <a:t> </a:t>
            </a:r>
            <a:r>
              <a:rPr lang="en-US" sz="2900" dirty="0" err="1" smtClean="0"/>
              <a:t>buôn</a:t>
            </a:r>
            <a:r>
              <a:rPr lang="en-US" sz="2900" dirty="0" smtClean="0"/>
              <a:t> </a:t>
            </a:r>
            <a:r>
              <a:rPr lang="en-US" sz="2900" dirty="0" err="1" smtClean="0"/>
              <a:t>người</a:t>
            </a:r>
            <a:endParaRPr lang="en-US" sz="2900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900" dirty="0" err="1" smtClean="0"/>
              <a:t>Bảo</a:t>
            </a:r>
            <a:r>
              <a:rPr lang="en-US" sz="2900" dirty="0" smtClean="0"/>
              <a:t> </a:t>
            </a:r>
            <a:r>
              <a:rPr lang="en-US" sz="2900" dirty="0" err="1"/>
              <a:t>vệ</a:t>
            </a:r>
            <a:r>
              <a:rPr lang="en-US" sz="2900" dirty="0"/>
              <a:t> </a:t>
            </a:r>
            <a:r>
              <a:rPr lang="en-US" sz="2900" dirty="0" err="1" smtClean="0"/>
              <a:t>người</a:t>
            </a:r>
            <a:r>
              <a:rPr lang="en-US" sz="2900" dirty="0" smtClean="0"/>
              <a:t> </a:t>
            </a:r>
            <a:r>
              <a:rPr lang="en-US" sz="2900" dirty="0" err="1" smtClean="0"/>
              <a:t>tị</a:t>
            </a:r>
            <a:r>
              <a:rPr lang="en-US" sz="2900" dirty="0" smtClean="0"/>
              <a:t> </a:t>
            </a:r>
            <a:r>
              <a:rPr lang="en-US" sz="2900" dirty="0" err="1" smtClean="0"/>
              <a:t>nạn</a:t>
            </a:r>
            <a:r>
              <a:rPr lang="en-US" sz="2900" dirty="0" smtClean="0"/>
              <a:t> </a:t>
            </a:r>
            <a:r>
              <a:rPr lang="en-US" sz="2900" dirty="0" err="1" smtClean="0"/>
              <a:t>và</a:t>
            </a:r>
            <a:r>
              <a:rPr lang="en-US" sz="2900" dirty="0" smtClean="0"/>
              <a:t> </a:t>
            </a:r>
            <a:r>
              <a:rPr lang="en-US" sz="2900" dirty="0" err="1" smtClean="0"/>
              <a:t>tù</a:t>
            </a:r>
            <a:r>
              <a:rPr lang="en-US" sz="2900" dirty="0" smtClean="0"/>
              <a:t> </a:t>
            </a:r>
            <a:r>
              <a:rPr lang="en-US" sz="2900" dirty="0" err="1" smtClean="0"/>
              <a:t>nhân</a:t>
            </a:r>
            <a:r>
              <a:rPr lang="en-US" sz="2900" dirty="0" smtClean="0"/>
              <a:t> </a:t>
            </a:r>
            <a:r>
              <a:rPr lang="en-US" sz="2900" dirty="0" err="1" smtClean="0"/>
              <a:t>lương</a:t>
            </a:r>
            <a:r>
              <a:rPr lang="en-US" sz="2900" dirty="0" smtClean="0"/>
              <a:t> </a:t>
            </a:r>
            <a:r>
              <a:rPr lang="en-US" sz="2900" dirty="0" err="1" smtClean="0"/>
              <a:t>tâm</a:t>
            </a:r>
            <a:endParaRPr lang="en-US" sz="2900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900" dirty="0" err="1"/>
              <a:t>P</a:t>
            </a:r>
            <a:r>
              <a:rPr lang="en-US" sz="2900" dirty="0" err="1" smtClean="0"/>
              <a:t>hát</a:t>
            </a:r>
            <a:r>
              <a:rPr lang="en-US" sz="2900" dirty="0" smtClean="0"/>
              <a:t> </a:t>
            </a:r>
            <a:r>
              <a:rPr lang="en-US" sz="2900" dirty="0" err="1"/>
              <a:t>huy</a:t>
            </a:r>
            <a:r>
              <a:rPr lang="en-US" sz="2900" dirty="0"/>
              <a:t> </a:t>
            </a:r>
            <a:r>
              <a:rPr lang="en-US" sz="2900" dirty="0" err="1" smtClean="0"/>
              <a:t>nhân</a:t>
            </a:r>
            <a:r>
              <a:rPr lang="en-US" sz="2900" dirty="0" smtClean="0"/>
              <a:t> </a:t>
            </a:r>
            <a:r>
              <a:rPr lang="en-US" sz="2900" dirty="0" err="1" smtClean="0"/>
              <a:t>quyền</a:t>
            </a:r>
            <a:r>
              <a:rPr lang="en-US" sz="2900" dirty="0" smtClean="0"/>
              <a:t> </a:t>
            </a:r>
            <a:r>
              <a:rPr lang="en-US" sz="2900" dirty="0" err="1" smtClean="0"/>
              <a:t>và</a:t>
            </a:r>
            <a:r>
              <a:rPr lang="en-US" sz="2900" dirty="0" smtClean="0"/>
              <a:t> </a:t>
            </a:r>
            <a:r>
              <a:rPr lang="en-US" sz="2900" dirty="0" err="1" smtClean="0"/>
              <a:t>dân</a:t>
            </a:r>
            <a:r>
              <a:rPr lang="en-US" sz="2900" dirty="0" smtClean="0"/>
              <a:t> </a:t>
            </a:r>
            <a:r>
              <a:rPr lang="en-US" sz="2900" dirty="0" err="1"/>
              <a:t>chủ</a:t>
            </a:r>
            <a:r>
              <a:rPr lang="en-US" sz="2900" dirty="0"/>
              <a:t> ở ĐNÁ </a:t>
            </a:r>
            <a:r>
              <a:rPr lang="en-US" sz="2900" dirty="0" err="1"/>
              <a:t>và</a:t>
            </a:r>
            <a:r>
              <a:rPr lang="en-US" sz="2900" dirty="0"/>
              <a:t> </a:t>
            </a:r>
            <a:r>
              <a:rPr lang="en-US" sz="2900" dirty="0" err="1"/>
              <a:t>Việt</a:t>
            </a:r>
            <a:r>
              <a:rPr lang="en-US" sz="2900" dirty="0"/>
              <a:t> </a:t>
            </a:r>
            <a:r>
              <a:rPr lang="en-US" sz="2900" dirty="0" smtClean="0"/>
              <a:t>Nam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en-US" dirty="0"/>
          </a:p>
          <a:p>
            <a:pPr marL="914400" lvl="2" indent="0"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74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12358</TotalTime>
  <Words>310</Words>
  <Application>Microsoft Office PowerPoint</Application>
  <PresentationFormat>Custom</PresentationFormat>
  <Paragraphs>39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Horizon</vt:lpstr>
      <vt:lpstr>Sơ lược về BPSOS</vt:lpstr>
      <vt:lpstr>Tuyên ngôn sứ mạng</vt:lpstr>
      <vt:lpstr>Chủ trương</vt:lpstr>
      <vt:lpstr>Giá trị hành động</vt:lpstr>
      <vt:lpstr>Lịch sử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Giới thiệu về BPSOS</dc:title>
  <dc:creator>thangphuong</dc:creator>
  <cp:lastModifiedBy>Thang D. Nguyen</cp:lastModifiedBy>
  <cp:revision>13</cp:revision>
  <cp:lastPrinted>2015-02-05T04:01:43Z</cp:lastPrinted>
  <dcterms:created xsi:type="dcterms:W3CDTF">2015-02-05T03:04:12Z</dcterms:created>
  <dcterms:modified xsi:type="dcterms:W3CDTF">2017-02-21T23:18:32Z</dcterms:modified>
</cp:coreProperties>
</file>