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66" r:id="rId5"/>
    <p:sldId id="271" r:id="rId6"/>
    <p:sldId id="267" r:id="rId7"/>
    <p:sldId id="272" r:id="rId8"/>
    <p:sldId id="268" r:id="rId9"/>
    <p:sldId id="262" r:id="rId10"/>
    <p:sldId id="257" r:id="rId11"/>
    <p:sldId id="258" r:id="rId12"/>
    <p:sldId id="259" r:id="rId13"/>
    <p:sldId id="263" r:id="rId14"/>
    <p:sldId id="260" r:id="rId15"/>
    <p:sldId id="261" r:id="rId16"/>
    <p:sldId id="269" r:id="rId17"/>
    <p:sldId id="264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2DE9-BC37-4E4F-91C9-43C2BFDB3E0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310-7161-4FFD-9872-63917FF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5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2DE9-BC37-4E4F-91C9-43C2BFDB3E0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310-7161-4FFD-9872-63917FF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2DE9-BC37-4E4F-91C9-43C2BFDB3E0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310-7161-4FFD-9872-63917FF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5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2DE9-BC37-4E4F-91C9-43C2BFDB3E0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310-7161-4FFD-9872-63917FF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0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2DE9-BC37-4E4F-91C9-43C2BFDB3E0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310-7161-4FFD-9872-63917FF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7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2DE9-BC37-4E4F-91C9-43C2BFDB3E0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310-7161-4FFD-9872-63917FF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0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2DE9-BC37-4E4F-91C9-43C2BFDB3E0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310-7161-4FFD-9872-63917FF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2DE9-BC37-4E4F-91C9-43C2BFDB3E0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310-7161-4FFD-9872-63917FF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9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2DE9-BC37-4E4F-91C9-43C2BFDB3E0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310-7161-4FFD-9872-63917FF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2DE9-BC37-4E4F-91C9-43C2BFDB3E0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310-7161-4FFD-9872-63917FF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4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2DE9-BC37-4E4F-91C9-43C2BFDB3E0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310-7161-4FFD-9872-63917FF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1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DE9-BC37-4E4F-91C9-43C2BFDB3E0D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6310-7161-4FFD-9872-63917FF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6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chức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Các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yếu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nền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tảng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Nguyễn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Đình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Thắng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2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 err="1" smtClean="0">
                <a:latin typeface="Calibri" pitchFamily="34" charset="0"/>
                <a:ea typeface="+mj-ea"/>
                <a:cs typeface="Arial" pitchFamily="34" charset="0"/>
              </a:rPr>
              <a:t>Giá</a:t>
            </a:r>
            <a:r>
              <a:rPr lang="en-US" sz="44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  <a:ea typeface="+mj-ea"/>
                <a:cs typeface="Arial" pitchFamily="34" charset="0"/>
              </a:rPr>
              <a:t>trị</a:t>
            </a:r>
            <a:r>
              <a:rPr lang="en-US" sz="44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  <a:ea typeface="+mj-ea"/>
                <a:cs typeface="Arial" pitchFamily="34" charset="0"/>
              </a:rPr>
              <a:t>đạo</a:t>
            </a:r>
            <a:r>
              <a:rPr lang="en-US" sz="44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  <a:ea typeface="+mj-ea"/>
                <a:cs typeface="Arial" pitchFamily="34" charset="0"/>
              </a:rPr>
              <a:t>đức</a:t>
            </a:r>
            <a:r>
              <a:rPr lang="en-US" sz="44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  <a:ea typeface="+mj-ea"/>
                <a:cs typeface="Arial" pitchFamily="34" charset="0"/>
              </a:rPr>
              <a:t>nhân</a:t>
            </a:r>
            <a:r>
              <a:rPr lang="en-US" sz="44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  <a:ea typeface="+mj-ea"/>
                <a:cs typeface="Arial" pitchFamily="34" charset="0"/>
              </a:rPr>
              <a:t>bản</a:t>
            </a:r>
            <a:r>
              <a:rPr lang="en-US" sz="4400" dirty="0" smtClean="0">
                <a:latin typeface="Calibri" pitchFamily="34" charset="0"/>
                <a:ea typeface="+mj-ea"/>
                <a:cs typeface="Arial" pitchFamily="34" charset="0"/>
              </a:rPr>
              <a:t>: </a:t>
            </a:r>
          </a:p>
          <a:p>
            <a:endParaRPr lang="en-US" sz="4400" dirty="0" smtClean="0">
              <a:latin typeface="Calibri" pitchFamily="34" charset="0"/>
              <a:ea typeface="+mj-ea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Giá</a:t>
            </a: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trị</a:t>
            </a: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tư</a:t>
            </a: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̣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thân</a:t>
            </a:r>
            <a:r>
              <a:rPr lang="en-US" sz="4000" dirty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của</a:t>
            </a: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 con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ng</a:t>
            </a:r>
            <a:r>
              <a:rPr lang="vi-VN" sz="4000" dirty="0" smtClean="0">
                <a:latin typeface="Calibri" pitchFamily="34" charset="0"/>
                <a:ea typeface="+mj-ea"/>
                <a:cs typeface="Arial" pitchFamily="34" charset="0"/>
              </a:rPr>
              <a:t>ườ</a:t>
            </a: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i,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không</a:t>
            </a: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thể</a:t>
            </a: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phủ</a:t>
            </a: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định</a:t>
            </a: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 vì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bất</a:t>
            </a: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ky</a:t>
            </a: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̀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ly</a:t>
            </a:r>
            <a:r>
              <a:rPr lang="en-US" sz="4000" dirty="0" smtClean="0">
                <a:latin typeface="Calibri" pitchFamily="34" charset="0"/>
                <a:ea typeface="+mj-ea"/>
                <a:cs typeface="Arial" pitchFamily="34" charset="0"/>
              </a:rPr>
              <a:t>́ do </a:t>
            </a:r>
            <a:r>
              <a:rPr lang="en-US" sz="4000" dirty="0" err="1" smtClean="0">
                <a:latin typeface="Calibri" pitchFamily="34" charset="0"/>
                <a:ea typeface="+mj-ea"/>
                <a:cs typeface="Arial" pitchFamily="34" charset="0"/>
              </a:rPr>
              <a:t>nào</a:t>
            </a:r>
            <a:endParaRPr lang="en-US" sz="3600" dirty="0" smtClean="0">
              <a:latin typeface="Calibri" pitchFamily="34" charset="0"/>
              <a:ea typeface="+mj-ea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en-US" sz="3600" dirty="0" smtClean="0">
              <a:latin typeface="Calibri" pitchFamily="34" charset="0"/>
              <a:ea typeface="+mj-ea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3600" dirty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Ví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dụ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: </a:t>
            </a:r>
          </a:p>
          <a:p>
            <a:pPr lvl="2">
              <a:buFont typeface="Wingdings" pitchFamily="2" charset="2"/>
              <a:buChar char="§"/>
            </a:pP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Tự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do</a:t>
            </a:r>
          </a:p>
          <a:p>
            <a:pPr lvl="2">
              <a:buFont typeface="Wingdings" pitchFamily="2" charset="2"/>
              <a:buChar char="§"/>
            </a:pP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Nhân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phẩm</a:t>
            </a:r>
            <a:endParaRPr lang="en-US" sz="3600" dirty="0" smtClean="0">
              <a:latin typeface="Calibri" pitchFamily="34" charset="0"/>
              <a:ea typeface="+mj-ea"/>
              <a:cs typeface="Arial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Quyền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m</a:t>
            </a:r>
            <a:r>
              <a:rPr lang="vi-VN" sz="3600" dirty="0" smtClean="0">
                <a:latin typeface="Calibri" pitchFamily="34" charset="0"/>
                <a:ea typeface="+mj-ea"/>
                <a:cs typeface="Arial" pitchFamily="34" charset="0"/>
              </a:rPr>
              <a:t>ư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u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cầu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hạnh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phúc</a:t>
            </a:r>
            <a:endParaRPr lang="en-US" sz="3600" dirty="0" smtClean="0">
              <a:latin typeface="Calibri" pitchFamily="34" charset="0"/>
              <a:ea typeface="+mj-ea"/>
              <a:cs typeface="Arial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Quyền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sống</a:t>
            </a:r>
            <a:endParaRPr lang="en-US" sz="3600" dirty="0" smtClean="0">
              <a:latin typeface="Calibri" pitchFamily="34" charset="0"/>
              <a:ea typeface="+mj-ea"/>
              <a:cs typeface="Arial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Quyền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h</a:t>
            </a:r>
            <a:r>
              <a:rPr lang="vi-VN" sz="3600" dirty="0" smtClean="0">
                <a:latin typeface="Calibri" pitchFamily="34" charset="0"/>
                <a:ea typeface="+mj-ea"/>
                <a:cs typeface="Arial" pitchFamily="34" charset="0"/>
              </a:rPr>
              <a:t>ưở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ng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thành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quả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lao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động</a:t>
            </a:r>
            <a:endParaRPr lang="en-US" sz="3600" dirty="0" smtClean="0">
              <a:latin typeface="Calibri" pitchFamily="34" charset="0"/>
              <a:ea typeface="+mj-ea"/>
              <a:cs typeface="Arial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Quyền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có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ea typeface="+mj-ea"/>
                <a:cs typeface="Arial" pitchFamily="34" charset="0"/>
              </a:rPr>
              <a:t>niềm</a:t>
            </a:r>
            <a:r>
              <a:rPr lang="en-US" sz="3600" dirty="0" smtClean="0">
                <a:latin typeface="Calibri" pitchFamily="34" charset="0"/>
                <a:ea typeface="+mj-ea"/>
                <a:cs typeface="Arial" pitchFamily="34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270613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đới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con ng</a:t>
            </a:r>
            <a:r>
              <a:rPr lang="vi-VN" dirty="0" smtClean="0"/>
              <a:t>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Vi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vi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, </a:t>
            </a:r>
            <a:r>
              <a:rPr lang="en-US" dirty="0" err="1" smtClean="0"/>
              <a:t>trực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hay </a:t>
            </a:r>
            <a:r>
              <a:rPr lang="en-US" dirty="0" err="1" smtClean="0"/>
              <a:t>gián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hay </a:t>
            </a:r>
            <a:r>
              <a:rPr lang="en-US" dirty="0" err="1" smtClean="0"/>
              <a:t>vài</a:t>
            </a:r>
            <a:r>
              <a:rPr lang="en-US" dirty="0" smtClean="0"/>
              <a:t> (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3)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“</a:t>
            </a:r>
            <a:r>
              <a:rPr lang="en-US" dirty="0" err="1" smtClean="0"/>
              <a:t>lõi</a:t>
            </a:r>
            <a:r>
              <a:rPr lang="en-US" dirty="0" smtClean="0"/>
              <a:t>”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chức</a:t>
            </a:r>
            <a:r>
              <a:rPr lang="en-US" dirty="0" smtClean="0"/>
              <a:t>: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vi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lõi</a:t>
            </a:r>
            <a:r>
              <a:rPr lang="en-US" dirty="0" smtClean="0"/>
              <a:t>: H</a:t>
            </a:r>
            <a:r>
              <a:rPr lang="vi-VN" dirty="0" smtClean="0"/>
              <a:t>ướ</a:t>
            </a:r>
            <a:r>
              <a:rPr lang="en-US" dirty="0" smtClean="0"/>
              <a:t>ng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kỳ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Dù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vi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Dù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thiệt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vì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vi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2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: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/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quán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84834" y="3326860"/>
            <a:ext cx="6322979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err="1" smtClean="0"/>
              <a:t>Lãnh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“</a:t>
            </a:r>
            <a:r>
              <a:rPr lang="en-US" dirty="0" err="1" smtClean="0"/>
              <a:t>nguỵ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”                                </a:t>
            </a:r>
            <a:r>
              <a:rPr lang="en-US" dirty="0" err="1" smtClean="0"/>
              <a:t>Lãnh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Lãnh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“l</a:t>
            </a:r>
            <a:r>
              <a:rPr lang="vi-VN" dirty="0" smtClean="0"/>
              <a:t>ư</a:t>
            </a:r>
            <a:r>
              <a:rPr lang="en-US" dirty="0" smtClean="0"/>
              <a:t>u </a:t>
            </a:r>
            <a:r>
              <a:rPr lang="en-US" dirty="0" err="1" smtClean="0"/>
              <a:t>manh</a:t>
            </a:r>
            <a:r>
              <a:rPr lang="en-US" dirty="0" smtClean="0"/>
              <a:t>”		     </a:t>
            </a:r>
            <a:r>
              <a:rPr lang="en-US" dirty="0" err="1" smtClean="0"/>
              <a:t>Lãnh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		       </a:t>
            </a:r>
            <a:r>
              <a:rPr lang="en-US" dirty="0" err="1" smtClean="0"/>
              <a:t>nh</a:t>
            </a:r>
            <a:r>
              <a:rPr lang="vi-VN" dirty="0" smtClean="0"/>
              <a:t>ư</a:t>
            </a:r>
            <a:r>
              <a:rPr lang="en-US" dirty="0" smtClean="0"/>
              <a:t>ng “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”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89264" y="4123411"/>
            <a:ext cx="320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lãnh</a:t>
            </a:r>
            <a:r>
              <a:rPr lang="en-US" dirty="0" smtClean="0"/>
              <a:t> </a:t>
            </a:r>
            <a:r>
              <a:rPr lang="en-US" dirty="0" err="1" smtClean="0"/>
              <a:t>đạo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̉ </a:t>
            </a:r>
            <a:r>
              <a:rPr lang="en-US" dirty="0" err="1" smtClean="0"/>
              <a:t>chức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17132" y="3062080"/>
            <a:ext cx="50000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8238" y="2865460"/>
            <a:ext cx="72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mạnh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2110" y="2865460"/>
            <a:ext cx="72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yếu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8670" y="2629150"/>
            <a:ext cx="175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412460" y="3599235"/>
            <a:ext cx="9727" cy="19747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2015801" y="3050125"/>
            <a:ext cx="72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mạnh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036924" y="5524219"/>
            <a:ext cx="72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yếu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4" name="Straight Connector 23"/>
          <p:cNvCxnSpPr>
            <a:stCxn id="6" idx="0"/>
            <a:endCxn id="6" idx="2"/>
          </p:cNvCxnSpPr>
          <p:nvPr/>
        </p:nvCxnSpPr>
        <p:spPr>
          <a:xfrm>
            <a:off x="5846324" y="3326860"/>
            <a:ext cx="0" cy="2585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1"/>
            <a:endCxn id="6" idx="3"/>
          </p:cNvCxnSpPr>
          <p:nvPr/>
        </p:nvCxnSpPr>
        <p:spPr>
          <a:xfrm>
            <a:off x="2684834" y="4619522"/>
            <a:ext cx="6322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1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, </a:t>
            </a:r>
            <a:r>
              <a:rPr lang="en-US" dirty="0" err="1" smtClean="0"/>
              <a:t>hoà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, </a:t>
            </a:r>
            <a:r>
              <a:rPr lang="en-US" dirty="0" err="1" smtClean="0"/>
              <a:t>hạnh</a:t>
            </a:r>
            <a:r>
              <a:rPr lang="en-US" dirty="0" smtClean="0"/>
              <a:t> </a:t>
            </a:r>
            <a:r>
              <a:rPr lang="en-US" dirty="0" err="1" smtClean="0"/>
              <a:t>phúc</a:t>
            </a:r>
            <a:r>
              <a:rPr lang="en-US" dirty="0" smtClean="0"/>
              <a:t>: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4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t</a:t>
            </a:r>
            <a:r>
              <a:rPr lang="vi-VN" dirty="0" smtClean="0"/>
              <a:t>ượ</a:t>
            </a:r>
            <a:r>
              <a:rPr lang="en-US" dirty="0" smtClean="0"/>
              <a:t>ng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vi-VN" dirty="0" smtClean="0"/>
              <a:t>ướ</a:t>
            </a:r>
            <a:r>
              <a:rPr lang="en-US" dirty="0" smtClean="0"/>
              <a:t>c </a:t>
            </a:r>
            <a:r>
              <a:rPr lang="en-US" dirty="0" err="1" smtClean="0"/>
              <a:t>nguyện</a:t>
            </a:r>
            <a:r>
              <a:rPr lang="en-US" dirty="0" smtClean="0"/>
              <a:t> (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̉ </a:t>
            </a:r>
            <a:r>
              <a:rPr lang="en-US" dirty="0" err="1" smtClean="0"/>
              <a:t>chức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sứ</a:t>
            </a:r>
            <a:r>
              <a:rPr lang="en-US" dirty="0" smtClean="0"/>
              <a:t> </a:t>
            </a:r>
            <a:r>
              <a:rPr lang="en-US" dirty="0" err="1" smtClean="0"/>
              <a:t>mạng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Phóng</a:t>
            </a:r>
            <a:r>
              <a:rPr lang="en-US" dirty="0" smtClean="0"/>
              <a:t>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t</a:t>
            </a:r>
            <a:r>
              <a:rPr lang="vi-VN" dirty="0" smtClean="0"/>
              <a:t>ươ</a:t>
            </a:r>
            <a:r>
              <a:rPr lang="en-US" dirty="0" smtClean="0"/>
              <a:t>ng </a:t>
            </a:r>
            <a:r>
              <a:rPr lang="en-US" dirty="0" err="1" smtClean="0"/>
              <a:t>lai</a:t>
            </a:r>
            <a:endParaRPr lang="en-US" dirty="0" smtClean="0"/>
          </a:p>
          <a:p>
            <a:pPr lvl="1"/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endParaRPr lang="en-US" dirty="0" smtClean="0"/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ách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,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BPSOS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ng</a:t>
            </a:r>
            <a:r>
              <a:rPr lang="vi-VN" dirty="0" smtClean="0"/>
              <a:t>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,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kỳ</a:t>
            </a:r>
            <a:r>
              <a:rPr lang="en-US" dirty="0" smtClean="0"/>
              <a:t> n</a:t>
            </a:r>
            <a:r>
              <a:rPr lang="vi-VN" dirty="0" smtClean="0"/>
              <a:t>ơ</a:t>
            </a:r>
            <a:r>
              <a:rPr lang="en-US" dirty="0" smtClean="0"/>
              <a:t>i </a:t>
            </a:r>
            <a:r>
              <a:rPr lang="en-US" dirty="0" err="1" smtClean="0"/>
              <a:t>đâu</a:t>
            </a:r>
            <a:r>
              <a:rPr lang="en-US" dirty="0" smtClean="0"/>
              <a:t>,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nhằm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vi-VN" dirty="0" smtClean="0"/>
              <a:t>ư</a:t>
            </a:r>
            <a:r>
              <a:rPr lang="en-US" dirty="0" smtClean="0"/>
              <a:t>u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do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0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ước</a:t>
            </a:r>
            <a:r>
              <a:rPr lang="en-US" dirty="0" smtClean="0"/>
              <a:t> </a:t>
            </a:r>
            <a:r>
              <a:rPr lang="en-US" dirty="0" err="1" smtClean="0"/>
              <a:t>nguyện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Cho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đốc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Theo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ước</a:t>
            </a:r>
            <a:r>
              <a:rPr lang="en-US" dirty="0" smtClean="0"/>
              <a:t> </a:t>
            </a:r>
            <a:r>
              <a:rPr lang="en-US" dirty="0" err="1" smtClean="0"/>
              <a:t>nguyện</a:t>
            </a:r>
            <a:r>
              <a:rPr lang="en-US" dirty="0" smtClean="0"/>
              <a:t>, </a:t>
            </a:r>
            <a:r>
              <a:rPr lang="en-US" dirty="0" err="1" smtClean="0"/>
              <a:t>vượt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tùng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, </a:t>
            </a:r>
            <a:r>
              <a:rPr lang="en-US" dirty="0" err="1" smtClean="0"/>
              <a:t>giảm</a:t>
            </a:r>
            <a:r>
              <a:rPr lang="en-US" dirty="0" smtClean="0"/>
              <a:t> </a:t>
            </a:r>
            <a:r>
              <a:rPr lang="en-US" dirty="0" err="1" smtClean="0"/>
              <a:t>ước</a:t>
            </a:r>
            <a:r>
              <a:rPr lang="en-US" dirty="0" smtClean="0"/>
              <a:t> </a:t>
            </a:r>
            <a:r>
              <a:rPr lang="en-US" dirty="0" err="1" smtClean="0"/>
              <a:t>nguyện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8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ví dụ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tầm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nhìn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17" y="1371081"/>
            <a:ext cx="7275655" cy="51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hay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lõi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Ấn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: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t</a:t>
            </a:r>
            <a:r>
              <a:rPr lang="vi-VN" dirty="0" smtClean="0"/>
              <a:t>ượ</a:t>
            </a:r>
            <a:r>
              <a:rPr lang="en-US" dirty="0" smtClean="0"/>
              <a:t>ng </a:t>
            </a:r>
            <a:r>
              <a:rPr lang="en-US" dirty="0" err="1" smtClean="0"/>
              <a:t>phục</a:t>
            </a:r>
            <a:r>
              <a:rPr lang="en-US" dirty="0" smtClean="0"/>
              <a:t> vu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Lý do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chức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Vượt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những</a:t>
            </a:r>
            <a:r>
              <a:rPr lang="en-US" dirty="0" smtClean="0"/>
              <a:t> </a:t>
            </a:r>
            <a:r>
              <a:rPr lang="en-US" dirty="0" err="1" smtClean="0"/>
              <a:t>giới</a:t>
            </a:r>
            <a:r>
              <a:rPr lang="en-US" dirty="0" smtClean="0"/>
              <a:t> </a:t>
            </a:r>
            <a:r>
              <a:rPr lang="en-US" dirty="0" err="1" smtClean="0"/>
              <a:t>hạn</a:t>
            </a:r>
            <a:r>
              <a:rPr lang="en-US" dirty="0" smtClean="0"/>
              <a:t> </a:t>
            </a:r>
            <a:r>
              <a:rPr lang="en-US" dirty="0" err="1" smtClean="0"/>
              <a:t>của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́ </a:t>
            </a:r>
            <a:r>
              <a:rPr lang="en-US" dirty="0" err="1" smtClean="0"/>
              <a:t>nhân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hiệu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của</a:t>
            </a:r>
            <a:r>
              <a:rPr lang="en-US" dirty="0" smtClean="0"/>
              <a:t> </a:t>
            </a:r>
            <a:r>
              <a:rPr lang="en-US" dirty="0" err="1" smtClean="0"/>
              <a:t>những</a:t>
            </a:r>
            <a:r>
              <a:rPr lang="en-US" dirty="0" smtClean="0"/>
              <a:t> </a:t>
            </a:r>
            <a:r>
              <a:rPr lang="en-US" dirty="0" err="1" smtClean="0"/>
              <a:t>người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: </a:t>
            </a:r>
            <a:r>
              <a:rPr lang="en-US" dirty="0" err="1" smtClean="0"/>
              <a:t>Hiệu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tổng</a:t>
            </a:r>
            <a:r>
              <a:rPr lang="en-US" dirty="0" smtClean="0"/>
              <a:t> </a:t>
            </a:r>
            <a:r>
              <a:rPr lang="en-US" dirty="0" err="1" smtClean="0"/>
              <a:t>hợp</a:t>
            </a:r>
            <a:r>
              <a:rPr lang="en-US" dirty="0" smtClean="0"/>
              <a:t> </a:t>
            </a:r>
            <a:r>
              <a:rPr lang="en-US" dirty="0" err="1" smtClean="0"/>
              <a:t>lớn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hiệu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́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cộng</a:t>
            </a:r>
            <a:r>
              <a:rPr lang="en-US" dirty="0" smtClean="0"/>
              <a:t> </a:t>
            </a:r>
            <a:r>
              <a:rPr lang="en-US" dirty="0" err="1" smtClean="0"/>
              <a:t>lại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Duy</a:t>
            </a:r>
            <a:r>
              <a:rPr lang="en-US" dirty="0" smtClean="0"/>
              <a:t> trì </a:t>
            </a:r>
            <a:r>
              <a:rPr lang="en-US" dirty="0" err="1" smtClean="0"/>
              <a:t>tính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tục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sư</a:t>
            </a:r>
            <a:r>
              <a:rPr lang="en-US" dirty="0" smtClean="0"/>
              <a:t>̣ </a:t>
            </a:r>
            <a:r>
              <a:rPr lang="en-US" dirty="0" err="1" smtClean="0"/>
              <a:t>trường</a:t>
            </a:r>
            <a:r>
              <a:rPr lang="en-US" dirty="0" smtClean="0"/>
              <a:t> </a:t>
            </a:r>
            <a:r>
              <a:rPr lang="en-US" dirty="0" err="1" smtClean="0"/>
              <a:t>tồn</a:t>
            </a:r>
            <a:r>
              <a:rPr lang="en-US" dirty="0" smtClean="0"/>
              <a:t> </a:t>
            </a:r>
            <a:r>
              <a:rPr lang="en-US" dirty="0" err="1" smtClean="0"/>
              <a:t>bất</a:t>
            </a:r>
            <a:r>
              <a:rPr lang="en-US" dirty="0" smtClean="0"/>
              <a:t> </a:t>
            </a:r>
            <a:r>
              <a:rPr lang="en-US" dirty="0" err="1" smtClean="0"/>
              <a:t>luận</a:t>
            </a:r>
            <a:r>
              <a:rPr lang="en-US" dirty="0" smtClean="0"/>
              <a:t> </a:t>
            </a:r>
            <a:r>
              <a:rPr lang="en-US" dirty="0" err="1" smtClean="0"/>
              <a:t>những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đổi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dao</a:t>
            </a:r>
            <a:r>
              <a:rPr lang="en-US" dirty="0" smtClean="0"/>
              <a:t> </a:t>
            </a:r>
            <a:r>
              <a:rPr lang="en-US" dirty="0" err="1" smtClean="0"/>
              <a:t>động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́ </a:t>
            </a:r>
            <a:r>
              <a:rPr lang="en-US" dirty="0" err="1" smtClean="0"/>
              <a:t>nhân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Mỗi</a:t>
            </a:r>
            <a:r>
              <a:rPr lang="en-US" dirty="0" smtClean="0"/>
              <a:t> </a:t>
            </a:r>
            <a:r>
              <a:rPr lang="en-US" dirty="0" err="1" smtClean="0"/>
              <a:t>người</a:t>
            </a:r>
            <a:r>
              <a:rPr lang="en-US" dirty="0" smtClean="0"/>
              <a:t> </a:t>
            </a:r>
            <a:r>
              <a:rPr lang="en-US" dirty="0" err="1" smtClean="0"/>
              <a:t>dùng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̉ </a:t>
            </a:r>
            <a:r>
              <a:rPr lang="en-US" dirty="0" err="1" smtClean="0"/>
              <a:t>trường</a:t>
            </a:r>
            <a:r>
              <a:rPr lang="en-US" dirty="0" smtClean="0"/>
              <a:t> </a:t>
            </a:r>
            <a:r>
              <a:rPr lang="en-US" dirty="0" err="1" smtClean="0"/>
              <a:t>của</a:t>
            </a:r>
            <a:r>
              <a:rPr lang="en-US" dirty="0" smtClean="0"/>
              <a:t> </a:t>
            </a:r>
            <a:r>
              <a:rPr lang="en-US" dirty="0" err="1" smtClean="0"/>
              <a:t>mình</a:t>
            </a:r>
            <a:r>
              <a:rPr lang="en-US" dirty="0" smtClean="0"/>
              <a:t>;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phải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đến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̉ </a:t>
            </a:r>
            <a:r>
              <a:rPr lang="en-US" dirty="0" err="1" smtClean="0"/>
              <a:t>đoản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6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Ví</a:t>
            </a:r>
            <a:r>
              <a:rPr lang="en-US" b="1" dirty="0" smtClean="0"/>
              <a:t> von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gạch</a:t>
            </a:r>
            <a:r>
              <a:rPr lang="en-US" dirty="0" smtClean="0"/>
              <a:t> </a:t>
            </a:r>
            <a:r>
              <a:rPr lang="en-US" dirty="0" err="1" smtClean="0"/>
              <a:t>rời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căn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kiên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khang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8" name="Picture 4" descr="Image result for brick hou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53" y="3133957"/>
            <a:ext cx="3686101" cy="191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ount of bri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75" y="2919846"/>
            <a:ext cx="2433246" cy="23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bricks"/>
          <p:cNvSpPr>
            <a:spLocks noChangeAspect="1" noChangeArrowheads="1"/>
          </p:cNvSpPr>
          <p:nvPr/>
        </p:nvSpPr>
        <p:spPr bwMode="auto">
          <a:xfrm>
            <a:off x="155575" y="-2224088"/>
            <a:ext cx="69913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bric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6" y="3092780"/>
            <a:ext cx="3016182" cy="20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0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r>
              <a:rPr lang="en-US" dirty="0" smtClean="0"/>
              <a:t>̉: </a:t>
            </a:r>
            <a:r>
              <a:rPr lang="en-US" dirty="0" err="1" smtClean="0"/>
              <a:t>Người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đu</a:t>
            </a:r>
            <a:r>
              <a:rPr lang="en-US" dirty="0" smtClean="0"/>
              <a:t>̉ </a:t>
            </a:r>
            <a:r>
              <a:rPr lang="en-US" dirty="0" err="1" smtClean="0"/>
              <a:t>kha</a:t>
            </a:r>
            <a:r>
              <a:rPr lang="en-US" dirty="0" smtClean="0"/>
              <a:t>̉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kiểm</a:t>
            </a:r>
            <a:r>
              <a:rPr lang="en-US" dirty="0" smtClean="0"/>
              <a:t> </a:t>
            </a:r>
            <a:r>
              <a:rPr lang="en-US" dirty="0" err="1" smtClean="0"/>
              <a:t>soát</a:t>
            </a:r>
            <a:r>
              <a:rPr lang="en-US" dirty="0" smtClean="0"/>
              <a:t> </a:t>
            </a:r>
            <a:r>
              <a:rPr lang="en-US" dirty="0" err="1" smtClean="0"/>
              <a:t>chính</a:t>
            </a:r>
            <a:r>
              <a:rPr lang="en-US" dirty="0" smtClean="0"/>
              <a:t> </a:t>
            </a:r>
            <a:r>
              <a:rPr lang="en-US" dirty="0" err="1" smtClean="0"/>
              <a:t>quyền</a:t>
            </a:r>
            <a:r>
              <a:rPr lang="en-US" dirty="0" smtClean="0"/>
              <a:t>; </a:t>
            </a:r>
            <a:r>
              <a:rPr lang="en-US" dirty="0" err="1" smtClean="0"/>
              <a:t>chính</a:t>
            </a:r>
            <a:r>
              <a:rPr lang="en-US" dirty="0" smtClean="0"/>
              <a:t> </a:t>
            </a:r>
            <a:r>
              <a:rPr lang="en-US" dirty="0" err="1" smtClean="0"/>
              <a:t>quyền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̣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phải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Độc</a:t>
            </a:r>
            <a:r>
              <a:rPr lang="en-US" dirty="0" smtClean="0"/>
              <a:t> </a:t>
            </a:r>
            <a:r>
              <a:rPr lang="en-US" dirty="0" err="1" smtClean="0"/>
              <a:t>tài</a:t>
            </a:r>
            <a:r>
              <a:rPr lang="en-US" dirty="0" smtClean="0"/>
              <a:t>: </a:t>
            </a:r>
            <a:r>
              <a:rPr lang="en-US" dirty="0" err="1" smtClean="0"/>
              <a:t>Chính</a:t>
            </a:r>
            <a:r>
              <a:rPr lang="en-US" dirty="0" smtClean="0"/>
              <a:t> </a:t>
            </a:r>
            <a:r>
              <a:rPr lang="en-US" dirty="0" err="1" smtClean="0"/>
              <a:t>quyền</a:t>
            </a:r>
            <a:r>
              <a:rPr lang="en-US" dirty="0" smtClean="0"/>
              <a:t> </a:t>
            </a:r>
            <a:r>
              <a:rPr lang="en-US" dirty="0" err="1" smtClean="0"/>
              <a:t>kiểm</a:t>
            </a:r>
            <a:r>
              <a:rPr lang="en-US" dirty="0" smtClean="0"/>
              <a:t> </a:t>
            </a:r>
            <a:r>
              <a:rPr lang="en-US" dirty="0" err="1" smtClean="0"/>
              <a:t>soát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;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̣ </a:t>
            </a:r>
            <a:r>
              <a:rPr lang="en-US" dirty="0" err="1" smtClean="0"/>
              <a:t>chính</a:t>
            </a:r>
            <a:r>
              <a:rPr lang="en-US" dirty="0" smtClean="0"/>
              <a:t> </a:t>
            </a:r>
            <a:r>
              <a:rPr lang="en-US" dirty="0" err="1" smtClean="0"/>
              <a:t>quyền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r>
              <a:rPr lang="en-US" dirty="0" smtClean="0"/>
              <a:t>̉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độc</a:t>
            </a:r>
            <a:r>
              <a:rPr lang="en-US" dirty="0" smtClean="0"/>
              <a:t> </a:t>
            </a:r>
            <a:r>
              <a:rPr lang="en-US" dirty="0" err="1" smtClean="0"/>
              <a:t>tài</a:t>
            </a:r>
            <a:r>
              <a:rPr lang="en-US" dirty="0" smtClean="0"/>
              <a:t> là 2 </a:t>
            </a:r>
            <a:r>
              <a:rPr lang="en-US" dirty="0" err="1" smtClean="0"/>
              <a:t>thái</a:t>
            </a:r>
            <a:r>
              <a:rPr lang="en-US" dirty="0" smtClean="0"/>
              <a:t> </a:t>
            </a:r>
            <a:r>
              <a:rPr lang="en-US" dirty="0" err="1" smtClean="0"/>
              <a:t>cực</a:t>
            </a:r>
            <a:r>
              <a:rPr lang="en-US" dirty="0" smtClean="0"/>
              <a:t> </a:t>
            </a:r>
            <a:r>
              <a:rPr lang="en-US" dirty="0" err="1" smtClean="0"/>
              <a:t>của</a:t>
            </a:r>
            <a:r>
              <a:rPr lang="en-US" dirty="0" smtClean="0"/>
              <a:t> </a:t>
            </a:r>
            <a:r>
              <a:rPr lang="en-US" dirty="0" err="1" smtClean="0"/>
              <a:t>mối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lực</a:t>
            </a:r>
            <a:r>
              <a:rPr lang="en-US" dirty="0" smtClean="0"/>
              <a:t> </a:t>
            </a:r>
            <a:r>
              <a:rPr lang="en-US" dirty="0" err="1" smtClean="0"/>
              <a:t>giữa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với</a:t>
            </a:r>
            <a:r>
              <a:rPr lang="en-US" dirty="0" smtClean="0"/>
              <a:t> </a:t>
            </a:r>
            <a:r>
              <a:rPr lang="en-US" dirty="0" err="1" smtClean="0"/>
              <a:t>chính</a:t>
            </a:r>
            <a:r>
              <a:rPr lang="en-US" dirty="0" smtClean="0"/>
              <a:t> </a:t>
            </a:r>
            <a:r>
              <a:rPr lang="en-US" dirty="0" err="1" smtClean="0"/>
              <a:t>quyền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Lực</a:t>
            </a:r>
            <a:r>
              <a:rPr lang="en-US" dirty="0" smtClean="0"/>
              <a:t> là do </a:t>
            </a:r>
            <a:r>
              <a:rPr lang="en-US" dirty="0" err="1" smtClean="0"/>
              <a:t>kha</a:t>
            </a:r>
            <a:r>
              <a:rPr lang="en-US" dirty="0" smtClean="0"/>
              <a:t>̉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tập</a:t>
            </a:r>
            <a:r>
              <a:rPr lang="en-US" dirty="0" smtClean="0"/>
              <a:t> </a:t>
            </a:r>
            <a:r>
              <a:rPr lang="en-US" dirty="0" err="1" smtClean="0"/>
              <a:t>hợp</a:t>
            </a:r>
            <a:r>
              <a:rPr lang="en-US" dirty="0" smtClean="0"/>
              <a:t> </a:t>
            </a:r>
            <a:r>
              <a:rPr lang="en-US" dirty="0" err="1" smtClean="0"/>
              <a:t>thành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̉ </a:t>
            </a:r>
            <a:r>
              <a:rPr lang="en-US" dirty="0" err="1" smtClean="0"/>
              <a:t>chức</a:t>
            </a:r>
            <a:r>
              <a:rPr lang="en-US" dirty="0" smtClean="0"/>
              <a:t>;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smtClean="0"/>
              <a:t>là do </a:t>
            </a:r>
            <a:r>
              <a:rPr lang="en-US" dirty="0" err="1" smtClean="0"/>
              <a:t>kha</a:t>
            </a:r>
            <a:r>
              <a:rPr lang="en-US" dirty="0" smtClean="0"/>
              <a:t>̉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kết</a:t>
            </a:r>
            <a:r>
              <a:rPr lang="en-US" dirty="0" smtClean="0"/>
              <a:t> </a:t>
            </a:r>
            <a:r>
              <a:rPr lang="en-US" dirty="0" err="1" smtClean="0"/>
              <a:t>giữa</a:t>
            </a:r>
            <a:r>
              <a:rPr lang="en-US" dirty="0" smtClean="0"/>
              <a:t> </a:t>
            </a:r>
            <a:r>
              <a:rPr lang="en-US" dirty="0" err="1" smtClean="0"/>
              <a:t>các</a:t>
            </a:r>
            <a:r>
              <a:rPr lang="en-US" dirty="0" smtClean="0"/>
              <a:t> </a:t>
            </a:r>
            <a:r>
              <a:rPr lang="en-US" dirty="0" err="1" smtClean="0"/>
              <a:t>lực</a:t>
            </a:r>
            <a:r>
              <a:rPr lang="en-US" dirty="0" smtClean="0"/>
              <a:t> </a:t>
            </a:r>
            <a:r>
              <a:rPr lang="en-US" dirty="0" err="1" smtClean="0"/>
              <a:t>lượng</a:t>
            </a:r>
            <a:r>
              <a:rPr lang="en-US" dirty="0" smtClean="0"/>
              <a:t> </a:t>
            </a:r>
            <a:r>
              <a:rPr lang="en-US" dirty="0" err="1" smtClean="0"/>
              <a:t>đê</a:t>
            </a:r>
            <a:r>
              <a:rPr lang="en-US" dirty="0" smtClean="0"/>
              <a:t>̉ </a:t>
            </a:r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thác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thời</a:t>
            </a:r>
            <a:r>
              <a:rPr lang="en-US" dirty="0" smtClean="0"/>
              <a:t>, </a:t>
            </a:r>
            <a:r>
              <a:rPr lang="en-US" dirty="0" err="1" smtClean="0"/>
              <a:t>địa</a:t>
            </a:r>
            <a:r>
              <a:rPr lang="en-US" dirty="0" smtClean="0"/>
              <a:t> </a:t>
            </a:r>
            <a:r>
              <a:rPr lang="en-US" dirty="0" err="1" smtClean="0"/>
              <a:t>lợi</a:t>
            </a:r>
            <a:r>
              <a:rPr lang="en-US" dirty="0" smtClean="0"/>
              <a:t>,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̀</a:t>
            </a:r>
          </a:p>
          <a:p>
            <a:endParaRPr lang="en-US" dirty="0" smtClean="0"/>
          </a:p>
          <a:p>
            <a:r>
              <a:rPr lang="en-US" dirty="0" err="1" smtClean="0"/>
              <a:t>Chính</a:t>
            </a:r>
            <a:r>
              <a:rPr lang="en-US" dirty="0" smtClean="0"/>
              <a:t> </a:t>
            </a:r>
            <a:r>
              <a:rPr lang="en-US" dirty="0" err="1" smtClean="0"/>
              <a:t>quyền</a:t>
            </a:r>
            <a:r>
              <a:rPr lang="en-US" dirty="0" smtClean="0"/>
              <a:t> là </a:t>
            </a:r>
            <a:r>
              <a:rPr lang="en-US" dirty="0" err="1" smtClean="0"/>
              <a:t>một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̉ </a:t>
            </a:r>
            <a:r>
              <a:rPr lang="en-US" dirty="0" err="1" smtClean="0"/>
              <a:t>chức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củ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;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muốn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lực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phải</a:t>
            </a:r>
            <a:r>
              <a:rPr lang="en-US" dirty="0" smtClean="0"/>
              <a:t> </a:t>
            </a:r>
            <a:r>
              <a:rPr lang="en-US" dirty="0" err="1" smtClean="0"/>
              <a:t>tập</a:t>
            </a:r>
            <a:r>
              <a:rPr lang="en-US" dirty="0" smtClean="0"/>
              <a:t> </a:t>
            </a:r>
            <a:r>
              <a:rPr lang="en-US" dirty="0" err="1" smtClean="0"/>
              <a:t>hợp</a:t>
            </a:r>
            <a:r>
              <a:rPr lang="en-US" dirty="0" smtClean="0"/>
              <a:t> </a:t>
            </a:r>
            <a:r>
              <a:rPr lang="en-US" dirty="0" err="1" smtClean="0"/>
              <a:t>thành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chức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có </a:t>
            </a:r>
            <a:r>
              <a:rPr lang="en-US" dirty="0" err="1" smtClean="0"/>
              <a:t>lực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kết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là </a:t>
            </a:r>
            <a:r>
              <a:rPr lang="en-US" dirty="0" err="1"/>
              <a:t>xa</a:t>
            </a:r>
            <a:r>
              <a:rPr lang="en-US" dirty="0"/>
              <a:t>̃ </a:t>
            </a:r>
            <a:r>
              <a:rPr lang="en-US" dirty="0" err="1"/>
              <a:t>hội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ấy</a:t>
            </a:r>
            <a:r>
              <a:rPr lang="en-US" dirty="0"/>
              <a:t> </a:t>
            </a:r>
            <a:r>
              <a:rPr lang="en-US" dirty="0" err="1"/>
              <a:t>người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có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tuy</a:t>
            </a:r>
            <a:r>
              <a:rPr lang="en-US" dirty="0"/>
              <a:t>̀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/>
              <a:t>đến</a:t>
            </a:r>
            <a:r>
              <a:rPr lang="en-US" dirty="0"/>
              <a:t> </a:t>
            </a:r>
            <a:r>
              <a:rPr lang="en-US" dirty="0" err="1"/>
              <a:t>với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thành</a:t>
            </a:r>
            <a:r>
              <a:rPr lang="en-US" dirty="0"/>
              <a:t> </a:t>
            </a:r>
            <a:r>
              <a:rPr lang="en-US" dirty="0" err="1"/>
              <a:t>lập</a:t>
            </a:r>
            <a:r>
              <a:rPr lang="en-US" dirty="0"/>
              <a:t> </a:t>
            </a:r>
            <a:r>
              <a:rPr lang="en-US" dirty="0" err="1"/>
              <a:t>tô</a:t>
            </a:r>
            <a:r>
              <a:rPr lang="en-US" dirty="0"/>
              <a:t>̉ </a:t>
            </a:r>
            <a:r>
              <a:rPr lang="en-US" dirty="0" err="1"/>
              <a:t>chức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0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9" y="2302190"/>
            <a:ext cx="5172075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6425" y="2745737"/>
            <a:ext cx="1190704" cy="300939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398" y="2265124"/>
            <a:ext cx="1190704" cy="300939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05" y="3129419"/>
            <a:ext cx="1190704" cy="300939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398718" y="4011220"/>
            <a:ext cx="1503124" cy="34211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162811" y="4011220"/>
            <a:ext cx="1503124" cy="34211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smtClean="0"/>
              <a:t>vị </a:t>
            </a:r>
            <a:r>
              <a:rPr lang="en-US" dirty="0" err="1" smtClean="0"/>
              <a:t>của</a:t>
            </a:r>
            <a:r>
              <a:rPr lang="en-US" dirty="0" smtClean="0"/>
              <a:t> </a:t>
            </a:r>
            <a:r>
              <a:rPr lang="en-US" dirty="0" err="1" smtClean="0"/>
              <a:t>xa</a:t>
            </a:r>
            <a:r>
              <a:rPr lang="en-US" dirty="0" smtClean="0"/>
              <a:t>̃ </a:t>
            </a:r>
            <a:r>
              <a:rPr lang="en-US" dirty="0" err="1" smtClean="0"/>
              <a:t>hội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sư</a:t>
            </a:r>
            <a:r>
              <a:rPr lang="en-US" dirty="0" smtClean="0"/>
              <a:t>̣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phải</a:t>
            </a:r>
            <a:r>
              <a:rPr lang="en-US" dirty="0" smtClean="0"/>
              <a:t> là </a:t>
            </a:r>
            <a:r>
              <a:rPr lang="en-US" dirty="0" err="1" smtClean="0"/>
              <a:t>ca</a:t>
            </a:r>
            <a:r>
              <a:rPr lang="en-US" dirty="0" smtClean="0"/>
              <a:t>́ </a:t>
            </a:r>
            <a:r>
              <a:rPr lang="en-US" dirty="0" err="1" smtClean="0"/>
              <a:t>nhân</a:t>
            </a:r>
            <a:r>
              <a:rPr lang="en-US" dirty="0" smtClean="0"/>
              <a:t> mà là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chức</a:t>
            </a:r>
            <a:r>
              <a:rPr lang="en-US" dirty="0"/>
              <a:t>.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Ví dụ: </a:t>
            </a:r>
            <a:r>
              <a:rPr lang="en-US" dirty="0" err="1" smtClean="0"/>
              <a:t>Một</a:t>
            </a:r>
            <a:r>
              <a:rPr lang="en-US" dirty="0" smtClean="0"/>
              <a:t> </a:t>
            </a:r>
            <a:r>
              <a:rPr lang="en-US" dirty="0" err="1" smtClean="0"/>
              <a:t>triệu</a:t>
            </a:r>
            <a:r>
              <a:rPr lang="en-US" dirty="0" smtClean="0"/>
              <a:t> </a:t>
            </a:r>
            <a:r>
              <a:rPr lang="en-US" dirty="0" err="1" smtClean="0"/>
              <a:t>người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rời</a:t>
            </a:r>
            <a:r>
              <a:rPr lang="en-US" dirty="0" smtClean="0"/>
              <a:t> </a:t>
            </a:r>
            <a:r>
              <a:rPr lang="en-US" dirty="0" err="1" smtClean="0"/>
              <a:t>rạc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̀ XHDS là 0. </a:t>
            </a:r>
            <a:r>
              <a:rPr lang="en-US" dirty="0" err="1" smtClean="0"/>
              <a:t>Cũng</a:t>
            </a:r>
            <a:r>
              <a:rPr lang="en-US" dirty="0" smtClean="0"/>
              <a:t> </a:t>
            </a:r>
            <a:r>
              <a:rPr lang="en-US" dirty="0" err="1" smtClean="0"/>
              <a:t>một</a:t>
            </a:r>
            <a:r>
              <a:rPr lang="en-US" dirty="0" smtClean="0"/>
              <a:t> </a:t>
            </a:r>
            <a:r>
              <a:rPr lang="en-US" dirty="0" err="1" smtClean="0"/>
              <a:t>triệu</a:t>
            </a:r>
            <a:r>
              <a:rPr lang="en-US" dirty="0" smtClean="0"/>
              <a:t> </a:t>
            </a:r>
            <a:r>
              <a:rPr lang="en-US" dirty="0" err="1" smtClean="0"/>
              <a:t>người</a:t>
            </a:r>
            <a:r>
              <a:rPr lang="en-US" dirty="0" smtClean="0"/>
              <a:t> </a:t>
            </a:r>
            <a:r>
              <a:rPr lang="en-US" dirty="0" err="1" smtClean="0"/>
              <a:t>ấy</a:t>
            </a:r>
            <a:r>
              <a:rPr lang="en-US" dirty="0" smtClean="0"/>
              <a:t> mà có 10 </a:t>
            </a:r>
            <a:r>
              <a:rPr lang="en-US" dirty="0" err="1" smtClean="0"/>
              <a:t>tô</a:t>
            </a:r>
            <a:r>
              <a:rPr lang="en-US" dirty="0" smtClean="0"/>
              <a:t>̉ </a:t>
            </a:r>
            <a:r>
              <a:rPr lang="en-US" dirty="0" err="1" smtClean="0"/>
              <a:t>chức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̀ </a:t>
            </a:r>
            <a:r>
              <a:rPr lang="en-US" dirty="0" err="1" smtClean="0"/>
              <a:t>bắt</a:t>
            </a:r>
            <a:r>
              <a:rPr lang="en-US" dirty="0" smtClean="0"/>
              <a:t> </a:t>
            </a:r>
            <a:r>
              <a:rPr lang="en-US" dirty="0" err="1" smtClean="0"/>
              <a:t>đầu</a:t>
            </a:r>
            <a:r>
              <a:rPr lang="en-US" dirty="0" smtClean="0"/>
              <a:t> có XHDS. </a:t>
            </a:r>
            <a:r>
              <a:rPr lang="en-US" dirty="0" err="1" smtClean="0"/>
              <a:t>Nếu</a:t>
            </a:r>
            <a:r>
              <a:rPr lang="en-US" dirty="0" smtClean="0"/>
              <a:t> là 1000 </a:t>
            </a:r>
            <a:r>
              <a:rPr lang="en-US" dirty="0" err="1" smtClean="0"/>
              <a:t>tô</a:t>
            </a:r>
            <a:r>
              <a:rPr lang="en-US" dirty="0" smtClean="0"/>
              <a:t>̉ </a:t>
            </a:r>
            <a:r>
              <a:rPr lang="en-US" dirty="0" err="1" smtClean="0"/>
              <a:t>chức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củ,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̀  </a:t>
            </a:r>
            <a:r>
              <a:rPr lang="en-US" dirty="0" err="1" smtClean="0"/>
              <a:t>đo</a:t>
            </a:r>
            <a:r>
              <a:rPr lang="en-US" dirty="0" smtClean="0"/>
              <a:t>́ là XHDS </a:t>
            </a:r>
            <a:r>
              <a:rPr lang="en-US" dirty="0" err="1" smtClean="0"/>
              <a:t>phát</a:t>
            </a:r>
            <a:r>
              <a:rPr lang="en-US" dirty="0" smtClean="0"/>
              <a:t> </a:t>
            </a:r>
            <a:r>
              <a:rPr lang="en-US" dirty="0" err="1" smtClean="0"/>
              <a:t>triển</a:t>
            </a:r>
            <a:r>
              <a:rPr lang="en-US" dirty="0" smtClean="0"/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Một</a:t>
            </a:r>
            <a:r>
              <a:rPr lang="en-US" dirty="0" smtClean="0"/>
              <a:t> </a:t>
            </a:r>
            <a:r>
              <a:rPr lang="en-US" dirty="0" err="1" smtClean="0"/>
              <a:t>vài</a:t>
            </a:r>
            <a:r>
              <a:rPr lang="en-US" dirty="0" smtClean="0"/>
              <a:t> so </a:t>
            </a:r>
            <a:r>
              <a:rPr lang="en-US" dirty="0" err="1" smtClean="0"/>
              <a:t>sánh</a:t>
            </a:r>
            <a:r>
              <a:rPr lang="en-US" dirty="0" smtClean="0"/>
              <a:t>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Miến</a:t>
            </a:r>
            <a:r>
              <a:rPr lang="en-US" dirty="0" smtClean="0"/>
              <a:t> </a:t>
            </a:r>
            <a:r>
              <a:rPr lang="en-US" dirty="0" err="1" smtClean="0"/>
              <a:t>Điện</a:t>
            </a:r>
            <a:r>
              <a:rPr lang="en-US" dirty="0" smtClean="0"/>
              <a:t>: 53 </a:t>
            </a:r>
            <a:r>
              <a:rPr lang="en-US" dirty="0" err="1" smtClean="0"/>
              <a:t>triệu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, 2 </a:t>
            </a:r>
            <a:r>
              <a:rPr lang="en-US" dirty="0" err="1" smtClean="0"/>
              <a:t>nghìn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̉ </a:t>
            </a:r>
            <a:r>
              <a:rPr lang="en-US" dirty="0" err="1" smtClean="0"/>
              <a:t>chức</a:t>
            </a:r>
            <a:r>
              <a:rPr lang="en-US" dirty="0" smtClean="0"/>
              <a:t> </a:t>
            </a:r>
            <a:r>
              <a:rPr lang="en-US" dirty="0" err="1" smtClean="0"/>
              <a:t>của</a:t>
            </a:r>
            <a:r>
              <a:rPr lang="en-US" dirty="0" smtClean="0"/>
              <a:t> </a:t>
            </a:r>
            <a:r>
              <a:rPr lang="en-US" dirty="0" err="1" smtClean="0"/>
              <a:t>người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err="1"/>
              <a:t>Campuchia</a:t>
            </a:r>
            <a:r>
              <a:rPr lang="en-US" dirty="0"/>
              <a:t>: 15 </a:t>
            </a:r>
            <a:r>
              <a:rPr lang="en-US" dirty="0" err="1"/>
              <a:t>triệu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, 5 </a:t>
            </a:r>
            <a:r>
              <a:rPr lang="en-US" dirty="0" err="1"/>
              <a:t>nghìn</a:t>
            </a:r>
            <a:r>
              <a:rPr lang="en-US" dirty="0"/>
              <a:t> </a:t>
            </a:r>
            <a:r>
              <a:rPr lang="en-US" dirty="0" err="1"/>
              <a:t>tô</a:t>
            </a:r>
            <a:r>
              <a:rPr lang="en-US" dirty="0"/>
              <a:t>̉ </a:t>
            </a:r>
            <a:r>
              <a:rPr lang="en-US" dirty="0" err="1"/>
              <a:t>chức</a:t>
            </a:r>
            <a:r>
              <a:rPr lang="en-US" dirty="0"/>
              <a:t> </a:t>
            </a:r>
            <a:r>
              <a:rPr lang="en-US" dirty="0" err="1"/>
              <a:t>của</a:t>
            </a:r>
            <a:r>
              <a:rPr lang="en-US" dirty="0"/>
              <a:t> </a:t>
            </a:r>
            <a:r>
              <a:rPr lang="en-US" dirty="0" err="1"/>
              <a:t>người</a:t>
            </a:r>
            <a:r>
              <a:rPr lang="en-US" dirty="0"/>
              <a:t> </a:t>
            </a:r>
            <a:r>
              <a:rPr lang="en-US" dirty="0" err="1" smtClean="0"/>
              <a:t>dân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Đài</a:t>
            </a:r>
            <a:r>
              <a:rPr lang="en-US" dirty="0" smtClean="0"/>
              <a:t> Loan: 23 </a:t>
            </a:r>
            <a:r>
              <a:rPr lang="en-US" dirty="0" err="1" smtClean="0"/>
              <a:t>triệu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, 30 </a:t>
            </a:r>
            <a:r>
              <a:rPr lang="en-US" dirty="0" err="1" smtClean="0"/>
              <a:t>nghìn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̉ </a:t>
            </a:r>
            <a:r>
              <a:rPr lang="en-US" dirty="0" err="1" smtClean="0"/>
              <a:t>chức</a:t>
            </a:r>
            <a:r>
              <a:rPr lang="en-US" dirty="0" smtClean="0"/>
              <a:t> </a:t>
            </a:r>
            <a:r>
              <a:rPr lang="en-US" dirty="0" err="1" smtClean="0"/>
              <a:t>của</a:t>
            </a:r>
            <a:r>
              <a:rPr lang="en-US" dirty="0" smtClean="0"/>
              <a:t> </a:t>
            </a:r>
            <a:r>
              <a:rPr lang="en-US" dirty="0" err="1" smtClean="0"/>
              <a:t>người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Việt</a:t>
            </a:r>
            <a:r>
              <a:rPr lang="en-US" dirty="0" smtClean="0"/>
              <a:t> Nam: 93 </a:t>
            </a:r>
            <a:r>
              <a:rPr lang="en-US" dirty="0" err="1"/>
              <a:t>triệu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,  </a:t>
            </a:r>
            <a:r>
              <a:rPr lang="en-US" dirty="0" smtClean="0"/>
              <a:t>________________________</a:t>
            </a:r>
          </a:p>
          <a:p>
            <a:pPr lvl="2">
              <a:buFont typeface="Wingdings" pitchFamily="2" charset="2"/>
              <a:buChar char="§"/>
            </a:pPr>
            <a:endParaRPr lang="en-US" dirty="0"/>
          </a:p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phủ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củ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273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45074" y="2091847"/>
            <a:ext cx="4221271" cy="4033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7211" y="2091847"/>
            <a:ext cx="184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Tập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hợp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tổ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chức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trong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xã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hội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225436" y="2738178"/>
            <a:ext cx="1440493" cy="13703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6345" y="2735244"/>
            <a:ext cx="184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quyền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35462" y="4260937"/>
            <a:ext cx="1910220" cy="18642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9709" y="5706000"/>
            <a:ext cx="184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Các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doanh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nghiệp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15215" y="2205398"/>
            <a:ext cx="1910221" cy="190313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5046" y="1271786"/>
            <a:ext cx="184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chức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chính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quyền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360" y="4093902"/>
            <a:ext cx="3093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đảng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đảng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Theo </a:t>
            </a:r>
            <a:r>
              <a:rPr lang="en-US" dirty="0" err="1" smtClean="0"/>
              <a:t>khoá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: </a:t>
            </a:r>
            <a:r>
              <a:rPr lang="en-US" dirty="0" err="1" smtClean="0"/>
              <a:t>đảng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95151" y="4009827"/>
            <a:ext cx="309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phủ</a:t>
            </a:r>
            <a:r>
              <a:rPr lang="en-US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8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Lý do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chức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Muốn</a:t>
            </a:r>
            <a:r>
              <a:rPr lang="en-US" dirty="0" smtClean="0"/>
              <a:t> có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r>
              <a:rPr lang="en-US" dirty="0" smtClean="0"/>
              <a:t>̉, </a:t>
            </a:r>
            <a:r>
              <a:rPr lang="en-US" dirty="0" err="1" smtClean="0"/>
              <a:t>phải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chóng</a:t>
            </a:r>
            <a:r>
              <a:rPr lang="en-US" dirty="0" smtClean="0"/>
              <a:t> </a:t>
            </a:r>
            <a:r>
              <a:rPr lang="en-US" dirty="0" err="1" smtClean="0"/>
              <a:t>phát</a:t>
            </a:r>
            <a:r>
              <a:rPr lang="en-US" dirty="0" smtClean="0"/>
              <a:t> </a:t>
            </a:r>
            <a:r>
              <a:rPr lang="en-US" dirty="0" err="1" smtClean="0"/>
              <a:t>triển</a:t>
            </a:r>
            <a:r>
              <a:rPr lang="en-US" dirty="0" smtClean="0"/>
              <a:t> XHDS</a:t>
            </a:r>
          </a:p>
          <a:p>
            <a:r>
              <a:rPr lang="en-US" dirty="0" err="1" smtClean="0"/>
              <a:t>Muốn</a:t>
            </a:r>
            <a:r>
              <a:rPr lang="en-US" dirty="0" smtClean="0"/>
              <a:t> có XHDS </a:t>
            </a:r>
            <a:r>
              <a:rPr lang="en-US" dirty="0" err="1" smtClean="0"/>
              <a:t>phát</a:t>
            </a:r>
            <a:r>
              <a:rPr lang="en-US" dirty="0" smtClean="0"/>
              <a:t> </a:t>
            </a:r>
            <a:r>
              <a:rPr lang="en-US" dirty="0" err="1" smtClean="0"/>
              <a:t>triển</a:t>
            </a:r>
            <a:r>
              <a:rPr lang="en-US" dirty="0" smtClean="0"/>
              <a:t>, </a:t>
            </a:r>
            <a:r>
              <a:rPr lang="en-US" dirty="0" err="1" smtClean="0"/>
              <a:t>phải</a:t>
            </a:r>
            <a:r>
              <a:rPr lang="en-US" dirty="0" smtClean="0"/>
              <a:t> </a:t>
            </a:r>
            <a:r>
              <a:rPr lang="en-US" dirty="0" err="1" smtClean="0"/>
              <a:t>cần</a:t>
            </a:r>
            <a:r>
              <a:rPr lang="en-US" dirty="0" smtClean="0"/>
              <a:t> </a:t>
            </a:r>
            <a:r>
              <a:rPr lang="en-US" dirty="0" err="1" smtClean="0"/>
              <a:t>nhiều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̉ </a:t>
            </a:r>
            <a:r>
              <a:rPr lang="en-US" dirty="0" err="1" smtClean="0"/>
              <a:t>chức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Vững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̀ </a:t>
            </a:r>
            <a:r>
              <a:rPr lang="en-US" dirty="0" err="1" smtClean="0"/>
              <a:t>quy</a:t>
            </a:r>
            <a:r>
              <a:rPr lang="en-US" dirty="0" smtClean="0"/>
              <a:t> củ</a:t>
            </a:r>
          </a:p>
          <a:p>
            <a:pPr lvl="1"/>
            <a:r>
              <a:rPr lang="en-US" dirty="0" err="1" smtClean="0"/>
              <a:t>Lớn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: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Qua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endParaRPr lang="en-US" dirty="0" smtClean="0"/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Qua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XHDS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Phải</a:t>
            </a:r>
            <a:r>
              <a:rPr lang="en-US" dirty="0" smtClean="0"/>
              <a:t> </a:t>
            </a:r>
            <a:r>
              <a:rPr lang="en-US" dirty="0" err="1" smtClean="0"/>
              <a:t>học</a:t>
            </a:r>
            <a:r>
              <a:rPr lang="en-US" dirty="0" smtClean="0"/>
              <a:t> </a:t>
            </a:r>
            <a:r>
              <a:rPr lang="en-US" dirty="0" err="1" smtClean="0"/>
              <a:t>những</a:t>
            </a:r>
            <a:r>
              <a:rPr lang="en-US" dirty="0" smtClean="0"/>
              <a:t> </a:t>
            </a:r>
            <a:r>
              <a:rPr lang="en-US" dirty="0" err="1" smtClean="0"/>
              <a:t>kiến</a:t>
            </a:r>
            <a:r>
              <a:rPr lang="en-US" dirty="0" smtClean="0"/>
              <a:t> </a:t>
            </a:r>
            <a:r>
              <a:rPr lang="en-US" dirty="0" err="1" smtClean="0"/>
              <a:t>thức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ky</a:t>
            </a:r>
            <a:r>
              <a:rPr lang="en-US" dirty="0" smtClean="0"/>
              <a:t>̃ </a:t>
            </a:r>
            <a:r>
              <a:rPr lang="en-US" dirty="0" err="1" smtClean="0"/>
              <a:t>năng</a:t>
            </a:r>
            <a:endParaRPr lang="en-US" dirty="0" smtClean="0"/>
          </a:p>
          <a:p>
            <a:pPr lvl="1"/>
            <a:r>
              <a:rPr lang="en-US" dirty="0" err="1" smtClean="0"/>
              <a:t>Khởi</a:t>
            </a:r>
            <a:r>
              <a:rPr lang="en-US" dirty="0" smtClean="0"/>
              <a:t> </a:t>
            </a:r>
            <a:r>
              <a:rPr lang="en-US" dirty="0" err="1" smtClean="0"/>
              <a:t>sư</a:t>
            </a:r>
            <a:r>
              <a:rPr lang="en-US" dirty="0" smtClean="0"/>
              <a:t>̣ </a:t>
            </a:r>
            <a:r>
              <a:rPr lang="en-US" dirty="0" err="1" smtClean="0"/>
              <a:t>một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chức</a:t>
            </a:r>
            <a:endParaRPr lang="en-US" dirty="0" smtClean="0"/>
          </a:p>
          <a:p>
            <a:pPr lvl="1"/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dựng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củ</a:t>
            </a:r>
          </a:p>
          <a:p>
            <a:pPr lvl="1"/>
            <a:r>
              <a:rPr lang="en-US" dirty="0" err="1" smtClean="0"/>
              <a:t>Phát</a:t>
            </a:r>
            <a:r>
              <a:rPr lang="en-US" dirty="0" smtClean="0"/>
              <a:t> </a:t>
            </a:r>
            <a:r>
              <a:rPr lang="en-US" dirty="0" err="1" smtClean="0"/>
              <a:t>triển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88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Muốn</a:t>
            </a:r>
            <a:r>
              <a:rPr lang="en-US" dirty="0" smtClean="0"/>
              <a:t> có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hội</a:t>
            </a:r>
            <a:r>
              <a:rPr lang="en-US" dirty="0" smtClean="0"/>
              <a:t> </a:t>
            </a:r>
            <a:r>
              <a:rPr lang="en-US" dirty="0" err="1" smtClean="0"/>
              <a:t>phát</a:t>
            </a:r>
            <a:r>
              <a:rPr lang="en-US" dirty="0" smtClean="0"/>
              <a:t> </a:t>
            </a:r>
            <a:r>
              <a:rPr lang="en-US" dirty="0" err="1" smtClean="0"/>
              <a:t>triển</a:t>
            </a:r>
            <a:r>
              <a:rPr lang="en-US" dirty="0" smtClean="0"/>
              <a:t>, </a:t>
            </a:r>
            <a:r>
              <a:rPr lang="en-US" dirty="0" err="1" smtClean="0"/>
              <a:t>một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̉ </a:t>
            </a:r>
            <a:r>
              <a:rPr lang="en-US" dirty="0" err="1" smtClean="0"/>
              <a:t>chức</a:t>
            </a:r>
            <a:r>
              <a:rPr lang="en-US" dirty="0" smtClean="0"/>
              <a:t> </a:t>
            </a:r>
            <a:r>
              <a:rPr lang="en-US" dirty="0" err="1" smtClean="0"/>
              <a:t>phải</a:t>
            </a:r>
            <a:r>
              <a:rPr lang="en-US" dirty="0" smtClean="0"/>
              <a:t> có </a:t>
            </a:r>
            <a:r>
              <a:rPr lang="en-US" dirty="0" err="1" smtClean="0"/>
              <a:t>nền</a:t>
            </a:r>
            <a:r>
              <a:rPr lang="en-US" dirty="0" smtClean="0"/>
              <a:t> </a:t>
            </a:r>
            <a:r>
              <a:rPr lang="en-US" dirty="0" err="1" smtClean="0"/>
              <a:t>móng</a:t>
            </a:r>
            <a:r>
              <a:rPr lang="en-US" dirty="0" smtClean="0"/>
              <a:t> </a:t>
            </a:r>
            <a:r>
              <a:rPr lang="en-US" dirty="0" err="1" smtClean="0"/>
              <a:t>vững</a:t>
            </a:r>
            <a:r>
              <a:rPr lang="en-US" dirty="0" smtClean="0"/>
              <a:t> </a:t>
            </a:r>
            <a:r>
              <a:rPr lang="en-US" dirty="0" err="1" smtClean="0"/>
              <a:t>chắc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Đối</a:t>
            </a:r>
            <a:r>
              <a:rPr lang="en-US" dirty="0" smtClean="0"/>
              <a:t> </a:t>
            </a:r>
            <a:r>
              <a:rPr lang="en-US" dirty="0" err="1" smtClean="0"/>
              <a:t>tượng</a:t>
            </a:r>
            <a:r>
              <a:rPr lang="en-US" dirty="0" smtClean="0"/>
              <a:t> </a:t>
            </a:r>
            <a:r>
              <a:rPr lang="en-US" dirty="0" err="1" smtClean="0"/>
              <a:t>phục</a:t>
            </a:r>
            <a:r>
              <a:rPr lang="en-US" dirty="0" smtClean="0"/>
              <a:t> vụ </a:t>
            </a:r>
            <a:r>
              <a:rPr lang="en-US" dirty="0" err="1" smtClean="0"/>
              <a:t>ro</a:t>
            </a:r>
            <a:r>
              <a:rPr lang="en-US" dirty="0" smtClean="0"/>
              <a:t>̃ </a:t>
            </a:r>
            <a:r>
              <a:rPr lang="en-US" dirty="0" err="1" smtClean="0"/>
              <a:t>ràng</a:t>
            </a:r>
            <a:endParaRPr lang="en-US" dirty="0" smtClean="0"/>
          </a:p>
          <a:p>
            <a:pPr lvl="1"/>
            <a:r>
              <a:rPr lang="en-US" dirty="0" smtClean="0"/>
              <a:t>Chung </a:t>
            </a:r>
            <a:r>
              <a:rPr lang="en-US" dirty="0" err="1" smtClean="0"/>
              <a:t>những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́ trị </a:t>
            </a:r>
            <a:r>
              <a:rPr lang="en-US" dirty="0" err="1" smtClean="0"/>
              <a:t>đạo</a:t>
            </a:r>
            <a:r>
              <a:rPr lang="en-US" dirty="0" smtClean="0"/>
              <a:t> </a:t>
            </a:r>
            <a:r>
              <a:rPr lang="en-US" dirty="0" err="1" smtClean="0"/>
              <a:t>đức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bản</a:t>
            </a:r>
            <a:endParaRPr lang="en-US" dirty="0" smtClean="0"/>
          </a:p>
          <a:p>
            <a:pPr lvl="1"/>
            <a:r>
              <a:rPr lang="en-US" dirty="0" err="1" smtClean="0"/>
              <a:t>Cùng</a:t>
            </a:r>
            <a:r>
              <a:rPr lang="en-US" dirty="0" smtClean="0"/>
              <a:t> </a:t>
            </a:r>
            <a:r>
              <a:rPr lang="en-US" dirty="0" err="1" smtClean="0"/>
              <a:t>tầm</a:t>
            </a:r>
            <a:r>
              <a:rPr lang="en-US" dirty="0" smtClean="0"/>
              <a:t> </a:t>
            </a:r>
            <a:r>
              <a:rPr lang="en-US" dirty="0" err="1" smtClean="0"/>
              <a:t>nhìn</a:t>
            </a:r>
            <a:endParaRPr lang="en-US" dirty="0" smtClean="0"/>
          </a:p>
          <a:p>
            <a:pPr lvl="1"/>
            <a:r>
              <a:rPr lang="en-US" dirty="0" smtClean="0"/>
              <a:t>Chung </a:t>
            </a:r>
            <a:r>
              <a:rPr lang="en-US" dirty="0" err="1" smtClean="0"/>
              <a:t>những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́ trị </a:t>
            </a:r>
            <a:r>
              <a:rPr lang="en-US" dirty="0" smtClean="0"/>
              <a:t>(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) </a:t>
            </a:r>
            <a:r>
              <a:rPr lang="en-US" dirty="0" err="1" smtClean="0"/>
              <a:t>hành</a:t>
            </a:r>
            <a:r>
              <a:rPr lang="en-US" dirty="0" smtClean="0"/>
              <a:t> </a:t>
            </a:r>
            <a:r>
              <a:rPr lang="en-US" dirty="0" err="1" smtClean="0"/>
              <a:t>động</a:t>
            </a:r>
            <a:endParaRPr lang="en-US" dirty="0" smtClean="0"/>
          </a:p>
          <a:p>
            <a:pPr lvl="1"/>
            <a:r>
              <a:rPr lang="en-US" dirty="0" smtClean="0"/>
              <a:t>Có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hoạch</a:t>
            </a:r>
            <a:r>
              <a:rPr lang="en-US" dirty="0" smtClean="0"/>
              <a:t> </a:t>
            </a:r>
            <a:r>
              <a:rPr lang="en-US" dirty="0" err="1" smtClean="0"/>
              <a:t>hành</a:t>
            </a:r>
            <a:r>
              <a:rPr lang="en-US" dirty="0" smtClean="0"/>
              <a:t> </a:t>
            </a:r>
            <a:r>
              <a:rPr lang="en-US" dirty="0" err="1" smtClean="0"/>
              <a:t>động</a:t>
            </a:r>
            <a:endParaRPr lang="en-US" dirty="0" smtClean="0"/>
          </a:p>
          <a:p>
            <a:pPr lvl="1"/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đồng</a:t>
            </a:r>
            <a:r>
              <a:rPr lang="en-US" dirty="0" smtClean="0"/>
              <a:t> </a:t>
            </a:r>
            <a:r>
              <a:rPr lang="en-US" dirty="0" err="1" smtClean="0"/>
              <a:t>đếu</a:t>
            </a:r>
            <a:r>
              <a:rPr lang="en-US" dirty="0" smtClean="0"/>
              <a:t> </a:t>
            </a:r>
            <a:r>
              <a:rPr lang="en-US" dirty="0" err="1" smtClean="0"/>
              <a:t>đến</a:t>
            </a:r>
            <a:r>
              <a:rPr lang="en-US" dirty="0" smtClean="0"/>
              <a:t>: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dựng</a:t>
            </a:r>
            <a:r>
              <a:rPr lang="en-US" dirty="0" smtClean="0"/>
              <a:t> </a:t>
            </a:r>
            <a:r>
              <a:rPr lang="en-US" dirty="0" err="1" smtClean="0"/>
              <a:t>nội</a:t>
            </a:r>
            <a:r>
              <a:rPr lang="en-US" dirty="0" smtClean="0"/>
              <a:t> </a:t>
            </a:r>
            <a:r>
              <a:rPr lang="en-US" dirty="0" err="1" smtClean="0"/>
              <a:t>bô</a:t>
            </a:r>
            <a:r>
              <a:rPr lang="en-US" dirty="0" smtClean="0"/>
              <a:t>̣, </a:t>
            </a:r>
            <a:r>
              <a:rPr lang="en-US" dirty="0" err="1" smtClean="0"/>
              <a:t>phục</a:t>
            </a:r>
            <a:r>
              <a:rPr lang="en-US" dirty="0" smtClean="0"/>
              <a:t> vụ </a:t>
            </a:r>
            <a:r>
              <a:rPr lang="en-US" dirty="0" err="1" smtClean="0"/>
              <a:t>tha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7080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1077</Words>
  <Application>Microsoft Office PowerPoint</Application>
  <PresentationFormat>Custom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Tổ chức: Các yếu tố nền tảng</vt:lpstr>
      <vt:lpstr>Lý do thành lập tổ chức</vt:lpstr>
      <vt:lpstr>Ví von</vt:lpstr>
      <vt:lpstr>Xã hội dân chủ</vt:lpstr>
      <vt:lpstr>PowerPoint Presentation</vt:lpstr>
      <vt:lpstr>Xã hội dân sự</vt:lpstr>
      <vt:lpstr>Tổ chức ngoài chính phủ và tổ chức xã hội dân sự</vt:lpstr>
      <vt:lpstr>Lý do thành lập tổ chức</vt:lpstr>
      <vt:lpstr>Các yếu tố căn bản </vt:lpstr>
      <vt:lpstr>Đạo Đức</vt:lpstr>
      <vt:lpstr>Đạo Đức</vt:lpstr>
      <vt:lpstr>Đạo Đức</vt:lpstr>
      <vt:lpstr>Bài Tập</vt:lpstr>
      <vt:lpstr>Tầm Nhìn (Viễn Kiến)</vt:lpstr>
      <vt:lpstr>Tầm Nhìn</vt:lpstr>
      <vt:lpstr>Một ví dụ về tầm nhìn</vt:lpstr>
      <vt:lpstr>Bài Tập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Tổ chức: 2 yếu tố nền tảng</dc:title>
  <dc:creator>thangphuong</dc:creator>
  <cp:lastModifiedBy>Thang D. Nguyen</cp:lastModifiedBy>
  <cp:revision>25</cp:revision>
  <cp:lastPrinted>2015-02-23T02:03:19Z</cp:lastPrinted>
  <dcterms:created xsi:type="dcterms:W3CDTF">2015-02-23T00:37:25Z</dcterms:created>
  <dcterms:modified xsi:type="dcterms:W3CDTF">2017-03-03T21:06:28Z</dcterms:modified>
</cp:coreProperties>
</file>