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2" r:id="rId3"/>
    <p:sldId id="277" r:id="rId4"/>
    <p:sldId id="268" r:id="rId5"/>
    <p:sldId id="271" r:id="rId6"/>
    <p:sldId id="273" r:id="rId7"/>
    <p:sldId id="274" r:id="rId8"/>
    <p:sldId id="265" r:id="rId9"/>
    <p:sldId id="269" r:id="rId10"/>
    <p:sldId id="276" r:id="rId11"/>
    <p:sldId id="264" r:id="rId12"/>
    <p:sldId id="260" r:id="rId13"/>
    <p:sldId id="267" r:id="rId14"/>
    <p:sldId id="266" r:id="rId15"/>
    <p:sldId id="270" r:id="rId1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-84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34C44FA8-62ED-4D3B-BD93-CEEE30F9A5BB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34C44FA8-62ED-4D3B-BD93-CEEE30F9A5BB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4C44FA8-62ED-4D3B-BD93-CEEE30F9A5BB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chsong.org/modules.php?name=News&amp;file=article&amp;sid=1975" TargetMode="External"/><Relationship Id="rId2" Type="http://schemas.openxmlformats.org/officeDocument/2006/relationships/hyperlink" Target="http://machsong.org/modules.php?name=News&amp;file=article&amp;sid=241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chsong.org/modules.php?name=News&amp;file=article&amp;sid=197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</a:rPr>
              <a:t>Nguyễn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</a:rPr>
              <a:t>Đình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</a:rPr>
              <a:t>Thắng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Tầm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Nhìn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Văn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Hoa</a:t>
            </a:r>
            <a:r>
              <a:rPr lang="en-US" b="1" dirty="0" smtClean="0">
                <a:solidFill>
                  <a:srgbClr val="FF0000"/>
                </a:solidFill>
              </a:rPr>
              <a:t>́ </a:t>
            </a:r>
            <a:r>
              <a:rPr lang="en-US" b="1" dirty="0" err="1" smtClean="0">
                <a:solidFill>
                  <a:srgbClr val="FF0000"/>
                </a:solidFill>
              </a:rPr>
              <a:t>và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err="1" smtClean="0">
                <a:solidFill>
                  <a:srgbClr val="FF0000"/>
                </a:solidFill>
              </a:rPr>
              <a:t>Tuyên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Ngôn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Sứ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Mạng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66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Phần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825625"/>
            <a:ext cx="10515600" cy="14994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44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loại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kiến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thức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loại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kiến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thức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biết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hiểu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biết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cách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b="1" dirty="0" smtClean="0"/>
          </a:p>
          <a:p>
            <a:r>
              <a:rPr lang="en-US" dirty="0" err="1" smtClean="0"/>
              <a:t>Biết</a:t>
            </a:r>
            <a:r>
              <a:rPr lang="en-US" dirty="0" smtClean="0"/>
              <a:t>: </a:t>
            </a:r>
            <a:r>
              <a:rPr lang="en-US" dirty="0" smtClean="0"/>
              <a:t>Tin </a:t>
            </a:r>
            <a:r>
              <a:rPr lang="en-US" dirty="0" err="1" smtClean="0"/>
              <a:t>tức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sư</a:t>
            </a:r>
            <a:r>
              <a:rPr lang="en-US" dirty="0" smtClean="0"/>
              <a:t>̣,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tiết</a:t>
            </a:r>
            <a:r>
              <a:rPr lang="en-US" dirty="0" smtClean="0"/>
              <a:t>. </a:t>
            </a:r>
            <a:r>
              <a:rPr lang="en-US" dirty="0" err="1" smtClean="0"/>
              <a:t>Càng</a:t>
            </a:r>
            <a:r>
              <a:rPr lang="en-US" dirty="0" smtClean="0"/>
              <a:t> </a:t>
            </a:r>
            <a:r>
              <a:rPr lang="en-US" dirty="0" err="1" smtClean="0"/>
              <a:t>dùng</a:t>
            </a:r>
            <a:r>
              <a:rPr lang="en-US" dirty="0" smtClean="0"/>
              <a:t> </a:t>
            </a:r>
            <a:r>
              <a:rPr lang="en-US" dirty="0" err="1" smtClean="0"/>
              <a:t>càng</a:t>
            </a:r>
            <a:r>
              <a:rPr lang="en-US" dirty="0" smtClean="0"/>
              <a:t> </a:t>
            </a:r>
            <a:r>
              <a:rPr lang="en-US" dirty="0" err="1" smtClean="0"/>
              <a:t>giảm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Hiểu</a:t>
            </a:r>
            <a:r>
              <a:rPr lang="en-US" dirty="0" smtClean="0"/>
              <a:t>: Ý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vầ</a:t>
            </a:r>
            <a:r>
              <a:rPr lang="en-US" dirty="0" smtClean="0"/>
              <a:t>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,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định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thiên</a:t>
            </a:r>
            <a:r>
              <a:rPr lang="en-US" dirty="0" smtClean="0"/>
              <a:t> </a:t>
            </a:r>
            <a:r>
              <a:rPr lang="en-US" dirty="0" err="1" smtClean="0"/>
              <a:t>nhiên</a:t>
            </a:r>
            <a:r>
              <a:rPr lang="en-US" dirty="0" smtClean="0"/>
              <a:t>,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 smtClean="0"/>
              <a:t> </a:t>
            </a:r>
            <a:r>
              <a:rPr lang="en-US" dirty="0" err="1" smtClean="0"/>
              <a:t>vận</a:t>
            </a:r>
            <a:r>
              <a:rPr lang="en-US" dirty="0" smtClean="0"/>
              <a:t> </a:t>
            </a:r>
            <a:r>
              <a:rPr lang="en-US" dirty="0" err="1" smtClean="0"/>
              <a:t>hành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xã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…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ít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đổi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.</a:t>
            </a:r>
            <a:endParaRPr lang="vi-VN" dirty="0" smtClean="0"/>
          </a:p>
          <a:p>
            <a:endParaRPr lang="vi-VN" dirty="0" smtClean="0"/>
          </a:p>
          <a:p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: </a:t>
            </a:r>
            <a:r>
              <a:rPr lang="en-US" dirty="0" err="1" smtClean="0"/>
              <a:t>Cách</a:t>
            </a:r>
            <a:r>
              <a:rPr lang="en-US" dirty="0" smtClean="0"/>
              <a:t> </a:t>
            </a:r>
            <a:r>
              <a:rPr lang="en-US" dirty="0" err="1" smtClean="0"/>
              <a:t>nào</a:t>
            </a:r>
            <a:r>
              <a:rPr lang="en-US" dirty="0" smtClean="0"/>
              <a:t> </a:t>
            </a:r>
            <a:r>
              <a:rPr lang="en-US" dirty="0" err="1" smtClean="0"/>
              <a:t>đê</a:t>
            </a:r>
            <a:r>
              <a:rPr lang="en-US" dirty="0" smtClean="0"/>
              <a:t>̉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,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đổi</a:t>
            </a:r>
            <a:r>
              <a:rPr lang="en-US" dirty="0" smtClean="0"/>
              <a:t>,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. </a:t>
            </a:r>
            <a:r>
              <a:rPr lang="en-US" dirty="0" err="1" smtClean="0"/>
              <a:t>Càng</a:t>
            </a:r>
            <a:r>
              <a:rPr lang="en-US" dirty="0" smtClean="0"/>
              <a:t> </a:t>
            </a:r>
            <a:r>
              <a:rPr lang="en-US" dirty="0" err="1" smtClean="0"/>
              <a:t>dùng</a:t>
            </a:r>
            <a:r>
              <a:rPr lang="en-US" dirty="0" smtClean="0"/>
              <a:t> </a:t>
            </a:r>
            <a:r>
              <a:rPr lang="en-US" dirty="0" err="1" smtClean="0"/>
              <a:t>càng</a:t>
            </a:r>
            <a:r>
              <a:rPr lang="en-US" dirty="0" smtClean="0"/>
              <a:t> </a:t>
            </a:r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Chúng</a:t>
            </a:r>
            <a:r>
              <a:rPr lang="en-US" dirty="0" smtClean="0"/>
              <a:t> ta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hiểu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79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XHDS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vi-VN" sz="2400" dirty="0" smtClean="0">
                <a:latin typeface="Calibri" pitchFamily="34" charset="0"/>
              </a:rPr>
              <a:t>1</a:t>
            </a:r>
            <a:r>
              <a:rPr lang="en-US" sz="2400" dirty="0" smtClean="0">
                <a:latin typeface="Calibri" pitchFamily="34" charset="0"/>
              </a:rPr>
              <a:t>2 </a:t>
            </a:r>
            <a:r>
              <a:rPr lang="en-US" sz="2400" dirty="0" smtClean="0">
                <a:latin typeface="Calibri" pitchFamily="34" charset="0"/>
              </a:rPr>
              <a:t>b</a:t>
            </a:r>
            <a:r>
              <a:rPr lang="vi-VN" sz="2400" dirty="0" smtClean="0">
                <a:latin typeface="Calibri" pitchFamily="34" charset="0"/>
              </a:rPr>
              <a:t>ướ</a:t>
            </a:r>
            <a:r>
              <a:rPr lang="en-US" sz="2400" dirty="0" smtClean="0">
                <a:latin typeface="Calibri" pitchFamily="34" charset="0"/>
              </a:rPr>
              <a:t>c </a:t>
            </a:r>
            <a:r>
              <a:rPr lang="en-US" sz="2400" dirty="0" err="1" smtClean="0">
                <a:latin typeface="Calibri" pitchFamily="34" charset="0"/>
              </a:rPr>
              <a:t>căn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bản</a:t>
            </a:r>
            <a:r>
              <a:rPr lang="en-US" sz="2400" dirty="0" smtClean="0">
                <a:latin typeface="Calibri" pitchFamily="34" charset="0"/>
              </a:rPr>
              <a:t>:</a:t>
            </a:r>
            <a:r>
              <a:rPr lang="vi-VN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Một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ít</a:t>
            </a:r>
            <a:r>
              <a:rPr lang="en-US" sz="2400" dirty="0" smtClean="0">
                <a:latin typeface="Calibri" pitchFamily="34" charset="0"/>
              </a:rPr>
              <a:t> (2 </a:t>
            </a:r>
            <a:r>
              <a:rPr lang="en-US" sz="2400" dirty="0" err="1" smtClean="0">
                <a:latin typeface="Calibri" pitchFamily="34" charset="0"/>
              </a:rPr>
              <a:t>hoặc</a:t>
            </a:r>
            <a:r>
              <a:rPr lang="en-US" sz="2400" dirty="0" smtClean="0">
                <a:latin typeface="Calibri" pitchFamily="34" charset="0"/>
              </a:rPr>
              <a:t> 3) ng</a:t>
            </a:r>
            <a:r>
              <a:rPr lang="vi-VN" sz="2400" dirty="0" smtClean="0">
                <a:latin typeface="Calibri" pitchFamily="34" charset="0"/>
              </a:rPr>
              <a:t>ườ</a:t>
            </a:r>
            <a:r>
              <a:rPr lang="en-US" sz="2400" dirty="0" err="1" smtClean="0">
                <a:latin typeface="Calibri" pitchFamily="34" charset="0"/>
              </a:rPr>
              <a:t>i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cùng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chí</a:t>
            </a:r>
            <a:r>
              <a:rPr lang="en-US" sz="2400" dirty="0" smtClean="0">
                <a:latin typeface="Calibri" pitchFamily="34" charset="0"/>
              </a:rPr>
              <a:t> h</a:t>
            </a:r>
            <a:r>
              <a:rPr lang="vi-VN" sz="2400" dirty="0" smtClean="0">
                <a:latin typeface="Calibri" pitchFamily="34" charset="0"/>
              </a:rPr>
              <a:t>ướ</a:t>
            </a:r>
            <a:r>
              <a:rPr lang="en-US" sz="2400" dirty="0" smtClean="0">
                <a:latin typeface="Calibri" pitchFamily="34" charset="0"/>
              </a:rPr>
              <a:t>ng </a:t>
            </a:r>
            <a:r>
              <a:rPr lang="en-US" sz="2400" dirty="0" err="1" smtClean="0">
                <a:latin typeface="Calibri" pitchFamily="34" charset="0"/>
              </a:rPr>
              <a:t>và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</a:rPr>
              <a:t>tin </a:t>
            </a:r>
            <a:r>
              <a:rPr lang="en-US" sz="2400" dirty="0" err="1" smtClean="0">
                <a:latin typeface="Calibri" pitchFamily="34" charset="0"/>
              </a:rPr>
              <a:t>nhau</a:t>
            </a:r>
            <a:r>
              <a:rPr lang="en-US" sz="2400" dirty="0" smtClean="0">
                <a:latin typeface="Calibri" pitchFamily="34" charset="0"/>
              </a:rPr>
              <a:t>: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>
                <a:latin typeface="Calibri" pitchFamily="34" charset="0"/>
              </a:rPr>
              <a:t>Xác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định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đối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tượng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phục</a:t>
            </a:r>
            <a:r>
              <a:rPr lang="en-US" dirty="0" smtClean="0">
                <a:latin typeface="Calibri" pitchFamily="34" charset="0"/>
              </a:rPr>
              <a:t> vụ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>
                <a:latin typeface="Calibri" pitchFamily="34" charset="0"/>
              </a:rPr>
              <a:t>Mô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tả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vấn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nạn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và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chọn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trọng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tâm</a:t>
            </a:r>
            <a:endParaRPr lang="en-US" dirty="0" smtClean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>
                <a:latin typeface="Calibri" pitchFamily="34" charset="0"/>
              </a:rPr>
              <a:t>Cùng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nhau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đề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ra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tầm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nhìn</a:t>
            </a:r>
            <a:r>
              <a:rPr lang="en-US" dirty="0" smtClean="0">
                <a:latin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</a:rPr>
              <a:t>điểm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cùng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đích</a:t>
            </a:r>
            <a:r>
              <a:rPr lang="en-US" dirty="0" smtClean="0">
                <a:latin typeface="Calibri" pitchFamily="34" charset="0"/>
              </a:rPr>
              <a:t>) </a:t>
            </a:r>
            <a:r>
              <a:rPr lang="en-US" dirty="0" err="1" smtClean="0">
                <a:latin typeface="Calibri" pitchFamily="34" charset="0"/>
              </a:rPr>
              <a:t>cho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nhóm</a:t>
            </a:r>
            <a:endParaRPr lang="en-US" dirty="0" smtClean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>
                <a:latin typeface="Calibri" pitchFamily="34" charset="0"/>
              </a:rPr>
              <a:t>Đặt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ra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những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tiêu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chuẩn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đạo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đức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nhân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bản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làm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gia</a:t>
            </a:r>
            <a:r>
              <a:rPr lang="en-US" dirty="0" smtClean="0">
                <a:latin typeface="Calibri" pitchFamily="34" charset="0"/>
              </a:rPr>
              <a:t>́ trị </a:t>
            </a:r>
            <a:r>
              <a:rPr lang="en-US" dirty="0" err="1" smtClean="0">
                <a:latin typeface="Calibri" pitchFamily="34" charset="0"/>
              </a:rPr>
              <a:t>lõi</a:t>
            </a:r>
            <a:endParaRPr lang="en-US" dirty="0" smtClean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>
                <a:latin typeface="Calibri" pitchFamily="34" charset="0"/>
              </a:rPr>
              <a:t>Đặt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ra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những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quy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tắc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chuẩn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cho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hành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động</a:t>
            </a:r>
            <a:endParaRPr lang="vi-VN" dirty="0" smtClean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vi-VN" dirty="0" smtClean="0">
                <a:latin typeface="Calibri" pitchFamily="34" charset="0"/>
              </a:rPr>
              <a:t>Soạn tuyên ngôn sứ mạng</a:t>
            </a:r>
            <a:endParaRPr lang="en-US" dirty="0" smtClean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>
                <a:latin typeface="Calibri" pitchFamily="34" charset="0"/>
              </a:rPr>
              <a:t>Tuyển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thêm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người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tham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gia</a:t>
            </a:r>
            <a:r>
              <a:rPr lang="en-US" dirty="0" smtClean="0">
                <a:latin typeface="Calibri" pitchFamily="34" charset="0"/>
              </a:rPr>
              <a:t> “</a:t>
            </a:r>
            <a:r>
              <a:rPr lang="en-US" dirty="0" err="1" smtClean="0">
                <a:latin typeface="Calibri" pitchFamily="34" charset="0"/>
              </a:rPr>
              <a:t>nhóm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lõi</a:t>
            </a:r>
            <a:r>
              <a:rPr lang="en-US" dirty="0" smtClean="0">
                <a:latin typeface="Calibri" pitchFamily="34" charset="0"/>
              </a:rPr>
              <a:t>” 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>
                <a:latin typeface="Calibri" pitchFamily="34" charset="0"/>
              </a:rPr>
              <a:t>Vạch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ra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lộ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trình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để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tiến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đến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tầm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nhìn</a:t>
            </a:r>
            <a:endParaRPr lang="en-US" dirty="0" smtClean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>
                <a:latin typeface="Calibri" pitchFamily="34" charset="0"/>
              </a:rPr>
              <a:t>Lập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kế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hoạch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cho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từng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chặng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đường</a:t>
            </a:r>
            <a:endParaRPr lang="en-US" dirty="0" smtClean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>
                <a:latin typeface="Calibri" pitchFamily="34" charset="0"/>
              </a:rPr>
              <a:t>Hình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thành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cơ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cấu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tổ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chức</a:t>
            </a:r>
            <a:endParaRPr lang="en-US" dirty="0" smtClean="0">
              <a:latin typeface="Calibri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400" dirty="0" smtClean="0">
              <a:latin typeface="Calibri" pitchFamily="34" charset="0"/>
            </a:endParaRPr>
          </a:p>
          <a:p>
            <a:pPr marL="0" indent="0">
              <a:buNone/>
            </a:pPr>
            <a:r>
              <a:rPr lang="vi-VN" sz="2400" dirty="0" smtClean="0">
                <a:latin typeface="Calibri" pitchFamily="34" charset="0"/>
              </a:rPr>
              <a:t>Xong, t</a:t>
            </a:r>
            <a:r>
              <a:rPr lang="en-US" sz="2400" dirty="0" err="1" smtClean="0">
                <a:latin typeface="Calibri" pitchFamily="34" charset="0"/>
              </a:rPr>
              <a:t>uyển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mô</a:t>
            </a:r>
            <a:r>
              <a:rPr lang="en-US" sz="2400" dirty="0" smtClean="0">
                <a:latin typeface="Calibri" pitchFamily="34" charset="0"/>
              </a:rPr>
              <a:t>̣, </a:t>
            </a:r>
            <a:r>
              <a:rPr lang="en-US" sz="2400" dirty="0" err="1" smtClean="0">
                <a:latin typeface="Calibri" pitchFamily="34" charset="0"/>
              </a:rPr>
              <a:t>phân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bổ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va</a:t>
            </a:r>
            <a:r>
              <a:rPr lang="en-US" sz="2400" dirty="0" smtClean="0">
                <a:latin typeface="Calibri" pitchFamily="34" charset="0"/>
              </a:rPr>
              <a:t>̀ </a:t>
            </a:r>
            <a:r>
              <a:rPr lang="en-US" sz="2400" dirty="0" err="1" smtClean="0">
                <a:latin typeface="Calibri" pitchFamily="34" charset="0"/>
              </a:rPr>
              <a:t>phát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triển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nhân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sự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để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thực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hiện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chương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trình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hành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động</a:t>
            </a:r>
            <a:r>
              <a:rPr lang="en-US" sz="2400" dirty="0" smtClean="0">
                <a:latin typeface="Calibri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553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dirty="0" smtClean="0"/>
              <a:t/>
            </a:r>
            <a:br>
              <a:rPr lang="vi-VN" dirty="0" smtClean="0"/>
            </a:br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Đối tượng phục vụ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Cho đối tượng phục vụ, chứ không phải cho tổ chức của mình. Tổ chức chỉ là phương tiện.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bẫy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Điểm A: Vấn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mà đối tượng phục vụ đang đối mặt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Điểm B: Tình trạng của đối tượng khi vấn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đã được giải quyết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882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Mô</a:t>
            </a:r>
            <a:r>
              <a:rPr lang="en-US" dirty="0" smtClean="0"/>
              <a:t> </a:t>
            </a:r>
            <a:r>
              <a:rPr lang="en-US" dirty="0" err="1" smtClean="0"/>
              <a:t>tả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nạn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trọng</a:t>
            </a:r>
            <a:r>
              <a:rPr lang="en-US" dirty="0" smtClean="0"/>
              <a:t> </a:t>
            </a:r>
            <a:r>
              <a:rPr lang="en-US" dirty="0" err="1" smtClean="0"/>
              <a:t>tâm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nạn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(</a:t>
            </a:r>
            <a:r>
              <a:rPr lang="en-US" dirty="0" err="1" smtClean="0"/>
              <a:t>khởi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 A) </a:t>
            </a:r>
          </a:p>
          <a:p>
            <a:pPr lvl="1"/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nạn</a:t>
            </a:r>
            <a:r>
              <a:rPr lang="en-US" dirty="0" smtClean="0"/>
              <a:t> (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cây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) </a:t>
            </a:r>
          </a:p>
          <a:p>
            <a:endParaRPr lang="en-US" dirty="0" smtClean="0"/>
          </a:p>
          <a:p>
            <a:r>
              <a:rPr lang="en-US" dirty="0" err="1" smtClean="0"/>
              <a:t>Tầm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Điểm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tượng</a:t>
            </a:r>
            <a:r>
              <a:rPr lang="en-US" dirty="0" smtClean="0"/>
              <a:t> </a:t>
            </a:r>
            <a:r>
              <a:rPr lang="en-US" dirty="0" err="1" smtClean="0"/>
              <a:t>phục</a:t>
            </a:r>
            <a:r>
              <a:rPr lang="en-US" dirty="0" smtClean="0"/>
              <a:t> vụ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chúng</a:t>
            </a:r>
            <a:r>
              <a:rPr lang="en-US" dirty="0" smtClean="0"/>
              <a:t> ta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(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đích</a:t>
            </a:r>
            <a:r>
              <a:rPr lang="en-US" dirty="0" smtClean="0"/>
              <a:t> B)</a:t>
            </a:r>
          </a:p>
          <a:p>
            <a:pPr lvl="1"/>
            <a:r>
              <a:rPr lang="en-US" dirty="0" smtClean="0"/>
              <a:t>B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thăng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smtClean="0"/>
              <a:t>so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smtClean="0"/>
              <a:t>A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,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vi-VN" dirty="0" smtClean="0"/>
              <a:t>Chọn </a:t>
            </a:r>
            <a:r>
              <a:rPr lang="en-US" dirty="0" err="1" smtClean="0"/>
              <a:t>lộ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vi-VN" dirty="0" smtClean="0"/>
              <a:t>từ </a:t>
            </a:r>
            <a:r>
              <a:rPr lang="vi-VN" dirty="0" smtClean="0"/>
              <a:t>A đến </a:t>
            </a:r>
            <a:r>
              <a:rPr lang="vi-VN" dirty="0" smtClean="0"/>
              <a:t>B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lõi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ngả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.</a:t>
            </a:r>
          </a:p>
          <a:p>
            <a:pPr lvl="1"/>
            <a:endParaRPr lang="vi-V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411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4400" dirty="0" err="1"/>
              <a:t>Hành</a:t>
            </a:r>
            <a:r>
              <a:rPr lang="en-US" sz="4400" dirty="0"/>
              <a:t> </a:t>
            </a:r>
            <a:r>
              <a:rPr lang="en-US" sz="4400" dirty="0" err="1"/>
              <a:t>Động</a:t>
            </a:r>
            <a:r>
              <a:rPr lang="en-US" sz="4400" dirty="0"/>
              <a:t> </a:t>
            </a:r>
            <a:r>
              <a:rPr lang="en-US" sz="4400" dirty="0" err="1"/>
              <a:t>Đi</a:t>
            </a:r>
            <a:r>
              <a:rPr lang="en-US" sz="4400" dirty="0"/>
              <a:t> </a:t>
            </a:r>
            <a:r>
              <a:rPr lang="en-US" sz="4400" dirty="0" err="1"/>
              <a:t>Đôi</a:t>
            </a:r>
            <a:r>
              <a:rPr lang="en-US" sz="4400" dirty="0"/>
              <a:t> </a:t>
            </a:r>
            <a:r>
              <a:rPr lang="en-US" sz="4400" dirty="0" err="1"/>
              <a:t>Với</a:t>
            </a:r>
            <a:r>
              <a:rPr lang="en-US" sz="4400" dirty="0"/>
              <a:t> </a:t>
            </a:r>
            <a:r>
              <a:rPr lang="en-US" sz="4400" dirty="0" err="1"/>
              <a:t>Thành</a:t>
            </a:r>
            <a:r>
              <a:rPr lang="en-US" sz="4400" dirty="0"/>
              <a:t> </a:t>
            </a:r>
            <a:r>
              <a:rPr lang="en-US" sz="4400" dirty="0" err="1"/>
              <a:t>Quả</a:t>
            </a:r>
            <a:r>
              <a:rPr lang="en-US" sz="4400" dirty="0"/>
              <a:t>: </a:t>
            </a:r>
            <a:r>
              <a:rPr lang="en-US" sz="4400" dirty="0" err="1"/>
              <a:t>Có</a:t>
            </a:r>
            <a:r>
              <a:rPr lang="en-US" sz="4400" dirty="0"/>
              <a:t> </a:t>
            </a:r>
            <a:r>
              <a:rPr lang="en-US" sz="4400" dirty="0" err="1"/>
              <a:t>Tích</a:t>
            </a:r>
            <a:r>
              <a:rPr lang="en-US" sz="4400" dirty="0"/>
              <a:t> </a:t>
            </a:r>
            <a:r>
              <a:rPr lang="en-US" sz="4400" dirty="0" err="1"/>
              <a:t>Sự</a:t>
            </a:r>
            <a:endParaRPr lang="en-US" sz="4400" dirty="0"/>
          </a:p>
          <a:p>
            <a:pPr marL="0" indent="0">
              <a:buNone/>
            </a:pPr>
            <a:r>
              <a:rPr lang="en-US" sz="4400" u="sng" dirty="0">
                <a:hlinkClick r:id="rId2"/>
              </a:rPr>
              <a:t>http://</a:t>
            </a:r>
            <a:r>
              <a:rPr lang="en-US" sz="4400" u="sng" dirty="0" smtClean="0">
                <a:hlinkClick r:id="rId2"/>
              </a:rPr>
              <a:t>machsong.org/modules.php?name=News&amp;file=article&amp;sid=2417</a:t>
            </a:r>
            <a:endParaRPr lang="en-US" sz="4400" u="sng" dirty="0" smtClean="0"/>
          </a:p>
          <a:p>
            <a:pPr marL="0" indent="0">
              <a:buNone/>
            </a:pPr>
            <a:endParaRPr lang="en-US" sz="4400" u="sng" dirty="0"/>
          </a:p>
          <a:p>
            <a:r>
              <a:rPr lang="en-US" sz="4400" dirty="0" err="1"/>
              <a:t>Từ</a:t>
            </a:r>
            <a:r>
              <a:rPr lang="en-US" sz="4400" dirty="0"/>
              <a:t> </a:t>
            </a:r>
            <a:r>
              <a:rPr lang="en-US" sz="4400" dirty="0" err="1"/>
              <a:t>Biết</a:t>
            </a:r>
            <a:r>
              <a:rPr lang="en-US" sz="4400" dirty="0"/>
              <a:t> </a:t>
            </a:r>
            <a:r>
              <a:rPr lang="en-US" sz="4400" dirty="0" err="1"/>
              <a:t>đến</a:t>
            </a:r>
            <a:r>
              <a:rPr lang="en-US" sz="4400" dirty="0"/>
              <a:t> </a:t>
            </a:r>
            <a:r>
              <a:rPr lang="en-US" sz="4400" dirty="0" err="1"/>
              <a:t>Biết</a:t>
            </a:r>
            <a:r>
              <a:rPr lang="en-US" sz="4400" dirty="0"/>
              <a:t> </a:t>
            </a:r>
            <a:r>
              <a:rPr lang="en-US" sz="4400" dirty="0" err="1"/>
              <a:t>Cách</a:t>
            </a:r>
            <a:r>
              <a:rPr lang="en-US" sz="4400" dirty="0"/>
              <a:t> </a:t>
            </a:r>
            <a:br>
              <a:rPr lang="en-US" sz="4400" dirty="0"/>
            </a:br>
            <a:r>
              <a:rPr lang="en-US" sz="4400" u="sng" dirty="0">
                <a:hlinkClick r:id="rId3"/>
              </a:rPr>
              <a:t>http://www.machsong.org/modules.php?name=News&amp;file=article&amp;sid=1975</a:t>
            </a:r>
            <a:r>
              <a:rPr lang="en-US" sz="4400" b="1" dirty="0"/>
              <a:t> </a:t>
            </a:r>
            <a:endParaRPr lang="en-US" sz="4400" b="1" dirty="0" smtClean="0"/>
          </a:p>
          <a:p>
            <a:endParaRPr lang="en-US" sz="4400" dirty="0"/>
          </a:p>
          <a:p>
            <a:r>
              <a:rPr lang="en-US" sz="4400" dirty="0" err="1"/>
              <a:t>Thông</a:t>
            </a:r>
            <a:r>
              <a:rPr lang="en-US" sz="4400" dirty="0"/>
              <a:t> Tin </a:t>
            </a:r>
            <a:r>
              <a:rPr lang="en-US" sz="4400" dirty="0" err="1"/>
              <a:t>và</a:t>
            </a:r>
            <a:r>
              <a:rPr lang="en-US" sz="4400" dirty="0"/>
              <a:t> Tri </a:t>
            </a:r>
            <a:r>
              <a:rPr lang="en-US" sz="4400" dirty="0" err="1"/>
              <a:t>Thức</a:t>
            </a:r>
            <a:r>
              <a:rPr lang="en-US" sz="4400" b="1" dirty="0"/>
              <a:t/>
            </a:r>
            <a:br>
              <a:rPr lang="en-US" sz="4400" b="1" dirty="0"/>
            </a:br>
            <a:r>
              <a:rPr lang="en-US" sz="4400" u="sng" dirty="0">
                <a:hlinkClick r:id="rId4"/>
              </a:rPr>
              <a:t>http://www.machsong.org/modules.php?name=News&amp;file=article&amp;sid=1971</a:t>
            </a:r>
            <a:r>
              <a:rPr lang="en-US" sz="4400" b="1" dirty="0"/>
              <a:t> </a:t>
            </a:r>
            <a:endParaRPr lang="en-US" sz="4400" dirty="0"/>
          </a:p>
          <a:p>
            <a:pPr marL="0" indent="0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50156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trước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Muốn</a:t>
            </a:r>
            <a:r>
              <a:rPr lang="en-US" dirty="0" smtClean="0"/>
              <a:t> </a:t>
            </a:r>
            <a:r>
              <a:rPr lang="en-US" dirty="0" smtClean="0"/>
              <a:t>có </a:t>
            </a:r>
            <a:r>
              <a:rPr lang="en-US" dirty="0" err="1" smtClean="0"/>
              <a:t>xã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,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tập</a:t>
            </a:r>
            <a:r>
              <a:rPr lang="en-US" dirty="0" smtClean="0"/>
              <a:t> </a:t>
            </a:r>
            <a:r>
              <a:rPr lang="en-US" dirty="0" err="1" smtClean="0"/>
              <a:t>hợp</a:t>
            </a:r>
            <a:r>
              <a:rPr lang="en-US" dirty="0" smtClean="0"/>
              <a:t> </a:t>
            </a:r>
            <a:r>
              <a:rPr lang="en-US" dirty="0" err="1" smtClean="0"/>
              <a:t>thành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chức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Xa</a:t>
            </a:r>
            <a:r>
              <a:rPr lang="en-US" dirty="0" smtClean="0"/>
              <a:t>̃ </a:t>
            </a: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smtClean="0"/>
              <a:t>là </a:t>
            </a:r>
            <a:r>
              <a:rPr lang="en-US" dirty="0" err="1" smtClean="0"/>
              <a:t>tổng</a:t>
            </a:r>
            <a:r>
              <a:rPr lang="en-US" dirty="0" smtClean="0"/>
              <a:t> </a:t>
            </a:r>
            <a:r>
              <a:rPr lang="en-US" dirty="0" err="1" smtClean="0"/>
              <a:t>thê</a:t>
            </a:r>
            <a:r>
              <a:rPr lang="en-US" dirty="0" smtClean="0"/>
              <a:t>̉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,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kê</a:t>
            </a:r>
            <a:r>
              <a:rPr lang="en-US" dirty="0" smtClean="0"/>
              <a:t>̉ </a:t>
            </a:r>
            <a:r>
              <a:rPr lang="en-US" dirty="0" err="1" smtClean="0"/>
              <a:t>doanh</a:t>
            </a:r>
            <a:r>
              <a:rPr lang="en-US" dirty="0" smtClean="0"/>
              <a:t> </a:t>
            </a:r>
            <a:r>
              <a:rPr lang="en-US" dirty="0" err="1" smtClean="0"/>
              <a:t>nghiệp</a:t>
            </a:r>
            <a:r>
              <a:rPr lang="en-US" dirty="0" smtClean="0"/>
              <a:t>,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đình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đảng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3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tiên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ý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tiên</a:t>
            </a:r>
            <a:r>
              <a:rPr lang="en-US" dirty="0" smtClean="0"/>
              <a:t> </a:t>
            </a:r>
            <a:r>
              <a:rPr lang="en-US" dirty="0" err="1" smtClean="0"/>
              <a:t>khởi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thành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chức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endParaRPr lang="en-US" dirty="0" smtClean="0"/>
          </a:p>
          <a:p>
            <a:pPr lvl="1"/>
            <a:r>
              <a:rPr lang="en-US" dirty="0" err="1" smtClean="0"/>
              <a:t>Tầm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endParaRPr lang="en-US" dirty="0" smtClean="0"/>
          </a:p>
          <a:p>
            <a:pPr lvl="1"/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đ</a:t>
            </a:r>
            <a:r>
              <a:rPr lang="en-US" dirty="0" err="1"/>
              <a:t>ạ</a:t>
            </a:r>
            <a:r>
              <a:rPr lang="en-US" dirty="0" err="1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đứ</a:t>
            </a:r>
            <a:r>
              <a:rPr lang="en-US" dirty="0" err="1" smtClean="0"/>
              <a:t>c</a:t>
            </a:r>
            <a:r>
              <a:rPr lang="en-US" dirty="0" smtClean="0"/>
              <a:t> </a:t>
            </a:r>
            <a:r>
              <a:rPr lang="en-US" dirty="0" err="1" smtClean="0"/>
              <a:t>cốt</a:t>
            </a:r>
            <a:r>
              <a:rPr lang="en-US" dirty="0" smtClean="0"/>
              <a:t> </a:t>
            </a:r>
            <a:r>
              <a:rPr lang="en-US" dirty="0" err="1" smtClean="0"/>
              <a:t>lõi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776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Đối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tượng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phục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vụ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err="1" smtClean="0">
                <a:latin typeface="+mj-lt"/>
                <a:ea typeface="+mj-ea"/>
                <a:cs typeface="+mj-cs"/>
              </a:rPr>
              <a:t>Cụ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thể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: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Khi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gặp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một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người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ngoài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đường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thì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có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thể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phân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định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ngay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là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thuộc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đối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tượng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phục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vụ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hay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không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.</a:t>
            </a:r>
          </a:p>
          <a:p>
            <a:r>
              <a:rPr lang="en-US" sz="2800" dirty="0" err="1" smtClean="0">
                <a:latin typeface="+mj-lt"/>
                <a:ea typeface="+mj-ea"/>
                <a:cs typeface="+mj-cs"/>
              </a:rPr>
              <a:t>Có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thể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đo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lường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sự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thay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đổi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về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phúc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lợi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: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Tránh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mơ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hồ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và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tổng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quát</a:t>
            </a:r>
            <a:endParaRPr lang="en-US" sz="2800" dirty="0" smtClean="0">
              <a:latin typeface="+mj-lt"/>
              <a:ea typeface="+mj-ea"/>
              <a:cs typeface="+mj-cs"/>
            </a:endParaRPr>
          </a:p>
          <a:p>
            <a:r>
              <a:rPr lang="en-US" sz="2800" dirty="0" smtClean="0">
                <a:latin typeface="+mj-lt"/>
                <a:ea typeface="+mj-ea"/>
                <a:cs typeface="+mj-cs"/>
              </a:rPr>
              <a:t>Ở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mỗi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thời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kỳ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,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đối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tượng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phục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vụ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có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thể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là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một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tiểu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tập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hợp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đặc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thù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của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đối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tương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phục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vụ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nói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chung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.</a:t>
            </a:r>
          </a:p>
          <a:p>
            <a:endParaRPr lang="en-US" sz="2800" dirty="0">
              <a:latin typeface="+mj-lt"/>
              <a:ea typeface="+mj-ea"/>
              <a:cs typeface="+mj-cs"/>
            </a:endParaRPr>
          </a:p>
          <a:p>
            <a:r>
              <a:rPr lang="en-US" sz="2800" dirty="0" err="1" smtClean="0">
                <a:latin typeface="+mj-lt"/>
                <a:ea typeface="+mj-ea"/>
                <a:cs typeface="+mj-cs"/>
              </a:rPr>
              <a:t>Thí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dụ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:</a:t>
            </a:r>
          </a:p>
          <a:p>
            <a:pPr lvl="1"/>
            <a:r>
              <a:rPr lang="en-US" sz="2300" dirty="0" err="1" smtClean="0">
                <a:latin typeface="+mj-lt"/>
                <a:ea typeface="+mj-ea"/>
                <a:cs typeface="+mj-cs"/>
              </a:rPr>
              <a:t>Các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phụ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nữ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bị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bạo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hành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gia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đình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trong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quận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3,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thành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phố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A</a:t>
            </a:r>
          </a:p>
          <a:p>
            <a:pPr lvl="1"/>
            <a:r>
              <a:rPr lang="en-US" sz="2300" dirty="0" err="1" smtClean="0">
                <a:latin typeface="+mj-lt"/>
                <a:ea typeface="+mj-ea"/>
                <a:cs typeface="+mj-cs"/>
              </a:rPr>
              <a:t>Các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người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Tây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Nguyên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theo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đạo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Tin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Lành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ở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thành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phố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Pleiku</a:t>
            </a:r>
            <a:endParaRPr lang="en-US" sz="2300" dirty="0" smtClean="0">
              <a:latin typeface="+mj-lt"/>
              <a:ea typeface="+mj-ea"/>
              <a:cs typeface="+mj-cs"/>
            </a:endParaRPr>
          </a:p>
          <a:p>
            <a:pPr lvl="1"/>
            <a:endParaRPr lang="en-US" sz="2300" dirty="0">
              <a:latin typeface="+mj-lt"/>
              <a:ea typeface="+mj-ea"/>
              <a:cs typeface="+mj-cs"/>
            </a:endParaRPr>
          </a:p>
          <a:p>
            <a:r>
              <a:rPr lang="en-US" sz="2800" dirty="0" err="1" smtClean="0">
                <a:latin typeface="+mj-lt"/>
                <a:ea typeface="+mj-ea"/>
                <a:cs typeface="+mj-cs"/>
              </a:rPr>
              <a:t>Phản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thí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dụ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:</a:t>
            </a:r>
          </a:p>
          <a:p>
            <a:pPr lvl="1"/>
            <a:r>
              <a:rPr lang="en-US" sz="2300" dirty="0" err="1" smtClean="0">
                <a:latin typeface="+mj-lt"/>
                <a:ea typeface="+mj-ea"/>
                <a:cs typeface="+mj-cs"/>
              </a:rPr>
              <a:t>Tất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cả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phụ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nữ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bị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thiệt</a:t>
            </a:r>
            <a:r>
              <a:rPr lang="en-US" sz="23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300" dirty="0" err="1" smtClean="0">
                <a:latin typeface="+mj-lt"/>
                <a:ea typeface="+mj-ea"/>
                <a:cs typeface="+mj-cs"/>
              </a:rPr>
              <a:t>thòi</a:t>
            </a:r>
            <a:endParaRPr lang="en-US" sz="23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49047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</a:rPr>
              <a:t>Tầm nhìn (viễn kiến)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dirty="0" smtClean="0"/>
              <a:t>Hình ảnh mô phỏng trạng thái của đối tượng phục vụ khi đạt điểm đích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“</a:t>
            </a:r>
            <a:r>
              <a:rPr lang="vi-VN" dirty="0" smtClean="0"/>
              <a:t>Em hãy cùng ta mơ </a:t>
            </a:r>
            <a:br>
              <a:rPr lang="vi-VN" dirty="0" smtClean="0"/>
            </a:br>
            <a:r>
              <a:rPr lang="vi-VN" dirty="0" smtClean="0"/>
              <a:t>Mơ một ngày đất mẹ </a:t>
            </a:r>
            <a:br>
              <a:rPr lang="vi-VN" dirty="0" smtClean="0"/>
            </a:br>
            <a:r>
              <a:rPr lang="vi-VN" dirty="0" smtClean="0"/>
              <a:t>Ngày bóng dáng quê hương </a:t>
            </a:r>
            <a:br>
              <a:rPr lang="vi-VN" dirty="0" smtClean="0"/>
            </a:br>
            <a:r>
              <a:rPr lang="vi-VN" dirty="0" smtClean="0"/>
              <a:t>Đường hoa khô ráo lệ</a:t>
            </a:r>
            <a:r>
              <a:rPr lang="en-US" dirty="0" smtClean="0"/>
              <a:t>”</a:t>
            </a:r>
            <a:r>
              <a:rPr lang="vi-VN" dirty="0" smtClean="0"/>
              <a:t> </a:t>
            </a:r>
            <a:endParaRPr lang="en-US" dirty="0" smtClean="0"/>
          </a:p>
          <a:p>
            <a:endParaRPr lang="vi-VN" dirty="0" smtClean="0"/>
          </a:p>
          <a:p>
            <a:r>
              <a:rPr lang="vi-VN" dirty="0" smtClean="0"/>
              <a:t>Sao Bắc Đẩu giúp định hướng, để không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vi-VN" dirty="0" smtClean="0"/>
              <a:t> lạc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Bất</a:t>
            </a:r>
            <a:r>
              <a:rPr lang="en-US" dirty="0" smtClean="0"/>
              <a:t> </a:t>
            </a:r>
            <a:r>
              <a:rPr lang="en-US" dirty="0" err="1" smtClean="0"/>
              <a:t>luận</a:t>
            </a:r>
            <a:r>
              <a:rPr lang="en-US" dirty="0" smtClean="0"/>
              <a:t> </a:t>
            </a:r>
            <a:r>
              <a:rPr lang="en-US" dirty="0" err="1" smtClean="0"/>
              <a:t>điểm</a:t>
            </a:r>
            <a:r>
              <a:rPr lang="en-US" dirty="0" smtClean="0"/>
              <a:t>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/>
              <a:t>Tầm</a:t>
            </a:r>
            <a:r>
              <a:rPr lang="en-US" dirty="0"/>
              <a:t> </a:t>
            </a:r>
            <a:r>
              <a:rPr lang="en-US" dirty="0" err="1"/>
              <a:t>nhìn</a:t>
            </a:r>
            <a:r>
              <a:rPr lang="en-US" dirty="0"/>
              <a:t> </a:t>
            </a:r>
            <a:r>
              <a:rPr lang="en-US" dirty="0" err="1"/>
              <a:t>giúp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: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Ở </a:t>
            </a:r>
            <a:r>
              <a:rPr lang="en-US" dirty="0" err="1" smtClean="0"/>
              <a:t>Huế</a:t>
            </a:r>
            <a:r>
              <a:rPr lang="en-US" dirty="0" smtClean="0"/>
              <a:t>, </a:t>
            </a:r>
            <a:r>
              <a:rPr lang="en-US" dirty="0" err="1" smtClean="0"/>
              <a:t>muốn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smtClean="0"/>
              <a:t>Hà </a:t>
            </a:r>
            <a:r>
              <a:rPr lang="en-US" dirty="0" err="1" smtClean="0"/>
              <a:t>Nội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nhắm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.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138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>
                <a:solidFill>
                  <a:schemeClr val="accent1">
                    <a:lumMod val="50000"/>
                  </a:schemeClr>
                </a:solidFill>
              </a:rPr>
              <a:t>Tầm nhìn (viễn kiến)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825625"/>
            <a:ext cx="4826330" cy="4351338"/>
          </a:xfrm>
        </p:spPr>
        <p:txBody>
          <a:bodyPr/>
          <a:lstStyle/>
          <a:p>
            <a:r>
              <a:rPr lang="en-US" dirty="0" err="1" smtClean="0"/>
              <a:t>Hai</a:t>
            </a:r>
            <a:r>
              <a:rPr lang="en-US" dirty="0"/>
              <a:t> </a:t>
            </a:r>
            <a:r>
              <a:rPr lang="en-US" dirty="0" err="1" smtClean="0"/>
              <a:t>cách</a:t>
            </a:r>
            <a:r>
              <a:rPr lang="en-US" dirty="0" smtClean="0"/>
              <a:t> </a:t>
            </a:r>
            <a:r>
              <a:rPr lang="en-US" dirty="0" err="1" smtClean="0"/>
              <a:t>đê</a:t>
            </a:r>
            <a:r>
              <a:rPr lang="en-US" dirty="0" smtClean="0"/>
              <a:t>̉ </a:t>
            </a:r>
            <a:r>
              <a:rPr lang="en-US" dirty="0" err="1" smtClean="0"/>
              <a:t>mô</a:t>
            </a:r>
            <a:r>
              <a:rPr lang="en-US" dirty="0" smtClean="0"/>
              <a:t> tả </a:t>
            </a:r>
            <a:r>
              <a:rPr lang="en-US" dirty="0" err="1" smtClean="0"/>
              <a:t>tầm</a:t>
            </a:r>
            <a:r>
              <a:rPr lang="en-US" dirty="0" smtClean="0"/>
              <a:t> </a:t>
            </a:r>
            <a:r>
              <a:rPr lang="en-US" dirty="0" err="1" smtClean="0"/>
              <a:t>nhìn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lời</a:t>
            </a:r>
            <a:r>
              <a:rPr lang="en-US" dirty="0" smtClean="0"/>
              <a:t>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tranh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811" y="1577190"/>
            <a:ext cx="6133195" cy="4372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27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Đạo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đức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cốt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lõi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smtClean="0"/>
              <a:t>con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gốc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Tư</a:t>
            </a:r>
            <a:r>
              <a:rPr lang="en-US" dirty="0" smtClean="0"/>
              <a:t>̣ </a:t>
            </a:r>
            <a:r>
              <a:rPr lang="en-US" dirty="0" err="1" smtClean="0"/>
              <a:t>thân</a:t>
            </a:r>
            <a:r>
              <a:rPr lang="en-US" dirty="0" smtClean="0"/>
              <a:t>: </a:t>
            </a:r>
            <a:r>
              <a:rPr lang="en-US" dirty="0" err="1" smtClean="0"/>
              <a:t>Đương</a:t>
            </a:r>
            <a:r>
              <a:rPr lang="en-US" dirty="0" smtClean="0"/>
              <a:t> </a:t>
            </a:r>
            <a:r>
              <a:rPr lang="en-US" dirty="0" err="1" smtClean="0"/>
              <a:t>nhiên</a:t>
            </a:r>
            <a:r>
              <a:rPr lang="en-US" dirty="0" smtClean="0"/>
              <a:t> vì là con </a:t>
            </a:r>
            <a:r>
              <a:rPr lang="en-US" dirty="0" err="1" smtClean="0"/>
              <a:t>người</a:t>
            </a:r>
            <a:r>
              <a:rPr lang="en-US" dirty="0" smtClean="0"/>
              <a:t>,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có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smtClean="0"/>
              <a:t>ban </a:t>
            </a:r>
            <a:r>
              <a:rPr lang="en-US" dirty="0" err="1" smtClean="0"/>
              <a:t>phát</a:t>
            </a:r>
            <a:r>
              <a:rPr lang="en-US" dirty="0" smtClean="0"/>
              <a:t> hay </a:t>
            </a:r>
            <a:r>
              <a:rPr lang="en-US" dirty="0" err="1" smtClean="0"/>
              <a:t>tước</a:t>
            </a:r>
            <a:r>
              <a:rPr lang="en-US" dirty="0" smtClean="0"/>
              <a:t> </a:t>
            </a:r>
            <a:r>
              <a:rPr lang="en-US" dirty="0" err="1" smtClean="0"/>
              <a:t>đoạt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BPSOS: </a:t>
            </a:r>
            <a:r>
              <a:rPr lang="en-US" dirty="0" err="1" smtClean="0"/>
              <a:t>tự</a:t>
            </a:r>
            <a:r>
              <a:rPr lang="en-US" dirty="0" smtClean="0"/>
              <a:t> do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phẩm</a:t>
            </a:r>
            <a:endParaRPr lang="en-US" dirty="0" smtClean="0"/>
          </a:p>
          <a:p>
            <a:pPr lvl="1"/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tộc</a:t>
            </a:r>
            <a:r>
              <a:rPr lang="en-US" dirty="0" smtClean="0"/>
              <a:t> </a:t>
            </a:r>
            <a:r>
              <a:rPr lang="en-US" dirty="0" err="1" smtClean="0"/>
              <a:t>Pháp</a:t>
            </a:r>
            <a:r>
              <a:rPr lang="en-US" dirty="0" smtClean="0"/>
              <a:t>: </a:t>
            </a:r>
            <a:r>
              <a:rPr lang="en-US" dirty="0" err="1" smtClean="0"/>
              <a:t>Tự</a:t>
            </a:r>
            <a:r>
              <a:rPr lang="en-US" dirty="0" smtClean="0"/>
              <a:t> do, </a:t>
            </a:r>
            <a:r>
              <a:rPr lang="en-US" dirty="0" err="1" smtClean="0"/>
              <a:t>bình</a:t>
            </a:r>
            <a:r>
              <a:rPr lang="en-US" dirty="0" smtClean="0"/>
              <a:t> </a:t>
            </a:r>
            <a:r>
              <a:rPr lang="en-US" dirty="0" err="1" smtClean="0"/>
              <a:t>đẳng</a:t>
            </a:r>
            <a:r>
              <a:rPr lang="en-US" dirty="0" smtClean="0"/>
              <a:t>,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huynh</a:t>
            </a:r>
            <a:r>
              <a:rPr lang="en-US" dirty="0" smtClean="0"/>
              <a:t> </a:t>
            </a:r>
            <a:r>
              <a:rPr lang="en-US" dirty="0" err="1" smtClean="0"/>
              <a:t>đệ</a:t>
            </a:r>
            <a:endParaRPr lang="en-US" dirty="0" smtClean="0"/>
          </a:p>
          <a:p>
            <a:pPr lvl="1"/>
            <a:r>
              <a:rPr lang="en-US" dirty="0" err="1" smtClean="0"/>
              <a:t>Hoa</a:t>
            </a:r>
            <a:r>
              <a:rPr lang="en-US" dirty="0" smtClean="0"/>
              <a:t> </a:t>
            </a:r>
            <a:r>
              <a:rPr lang="en-US" dirty="0" err="1" smtClean="0"/>
              <a:t>Kỳ</a:t>
            </a:r>
            <a:r>
              <a:rPr lang="en-US" dirty="0" smtClean="0"/>
              <a:t>: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mưu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hạnh</a:t>
            </a:r>
            <a:r>
              <a:rPr lang="en-US" dirty="0" smtClean="0"/>
              <a:t> </a:t>
            </a:r>
            <a:r>
              <a:rPr lang="en-US" dirty="0" err="1" smtClean="0"/>
              <a:t>phúc</a:t>
            </a:r>
            <a:endParaRPr lang="en-US" dirty="0" smtClean="0"/>
          </a:p>
          <a:p>
            <a:pPr marL="274320" lvl="1" indent="0">
              <a:buNone/>
            </a:pPr>
            <a:endParaRPr lang="en-US" dirty="0" smtClean="0"/>
          </a:p>
          <a:p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hỏi</a:t>
            </a:r>
            <a:r>
              <a:rPr lang="en-US" dirty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/>
              <a:t>Phạm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có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phẩm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?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/>
              <a:t>“</a:t>
            </a:r>
            <a:r>
              <a:rPr lang="en-US" dirty="0" err="1"/>
              <a:t>Nguỵ</a:t>
            </a:r>
            <a:r>
              <a:rPr lang="en-US" dirty="0"/>
              <a:t>”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?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/>
              <a:t>Công</a:t>
            </a:r>
            <a:r>
              <a:rPr lang="en-US" dirty="0"/>
              <a:t> an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 smtClean="0"/>
              <a:t>?</a:t>
            </a:r>
          </a:p>
          <a:p>
            <a:pPr lvl="1">
              <a:buFont typeface="Courier New" pitchFamily="49" charset="0"/>
              <a:buChar char="o"/>
            </a:pPr>
            <a:endParaRPr lang="en-US" dirty="0"/>
          </a:p>
          <a:p>
            <a:r>
              <a:rPr lang="en-US" dirty="0" err="1" smtClean="0"/>
              <a:t>Ít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: </a:t>
            </a:r>
            <a:r>
              <a:rPr lang="en-US" dirty="0" err="1"/>
              <a:t>Áp</a:t>
            </a:r>
            <a:r>
              <a:rPr lang="en-US" dirty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/>
              <a:t>qua </a:t>
            </a:r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đại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huống</a:t>
            </a:r>
            <a:r>
              <a:rPr lang="en-US" dirty="0" smtClean="0"/>
              <a:t> </a:t>
            </a:r>
            <a:r>
              <a:rPr lang="en-US" dirty="0" err="1" smtClean="0"/>
              <a:t>khó</a:t>
            </a:r>
            <a:r>
              <a:rPr lang="en-US" dirty="0" smtClean="0"/>
              <a:t> </a:t>
            </a:r>
            <a:r>
              <a:rPr lang="en-US" dirty="0" err="1" smtClean="0"/>
              <a:t>xử</a:t>
            </a:r>
            <a:r>
              <a:rPr lang="en-US" dirty="0" smtClean="0"/>
              <a:t>: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dựa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đúng-sai</a:t>
            </a:r>
            <a:r>
              <a:rPr lang="en-US" dirty="0" smtClean="0"/>
              <a:t>, </a:t>
            </a:r>
            <a:r>
              <a:rPr lang="en-US" dirty="0" err="1" smtClean="0"/>
              <a:t>chứ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hơn-thiệt</a:t>
            </a:r>
            <a:r>
              <a:rPr lang="en-US" dirty="0" smtClean="0"/>
              <a:t>. Dù </a:t>
            </a:r>
            <a:r>
              <a:rPr lang="en-US" dirty="0"/>
              <a:t>có </a:t>
            </a:r>
            <a:r>
              <a:rPr lang="en-US" dirty="0" err="1"/>
              <a:t>lợi</a:t>
            </a:r>
            <a:r>
              <a:rPr lang="en-US" dirty="0"/>
              <a:t> </a:t>
            </a:r>
            <a:r>
              <a:rPr lang="en-US" dirty="0" err="1"/>
              <a:t>vẫn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làm</a:t>
            </a:r>
            <a:r>
              <a:rPr lang="en-US" dirty="0"/>
              <a:t>; dù </a:t>
            </a:r>
            <a:r>
              <a:rPr lang="en-US" dirty="0" err="1"/>
              <a:t>thiệt</a:t>
            </a:r>
            <a:r>
              <a:rPr lang="en-US" dirty="0"/>
              <a:t> </a:t>
            </a:r>
            <a:r>
              <a:rPr lang="en-US" dirty="0" err="1"/>
              <a:t>hại</a:t>
            </a:r>
            <a:r>
              <a:rPr lang="en-US" dirty="0"/>
              <a:t> </a:t>
            </a:r>
            <a:r>
              <a:rPr lang="en-US" dirty="0" err="1"/>
              <a:t>vẫn</a:t>
            </a:r>
            <a:r>
              <a:rPr lang="en-US" dirty="0"/>
              <a:t> </a:t>
            </a:r>
            <a:r>
              <a:rPr lang="en-US" dirty="0" err="1" smtClean="0"/>
              <a:t>làm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645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Còn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gọi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endParaRPr lang="en-US" dirty="0" smtClean="0"/>
          </a:p>
          <a:p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mang</a:t>
            </a:r>
            <a:r>
              <a:rPr lang="en-US" dirty="0" smtClean="0"/>
              <a:t> </a:t>
            </a:r>
            <a:r>
              <a:rPr lang="en-US" dirty="0" err="1" smtClean="0"/>
              <a:t>tính</a:t>
            </a:r>
            <a:r>
              <a:rPr lang="en-US" dirty="0" smtClean="0"/>
              <a:t> </a:t>
            </a:r>
            <a:r>
              <a:rPr lang="en-US" dirty="0" err="1" smtClean="0"/>
              <a:t>cách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bản</a:t>
            </a:r>
            <a:endParaRPr lang="en-US" dirty="0" smtClean="0"/>
          </a:p>
          <a:p>
            <a:r>
              <a:rPr lang="en-US" dirty="0" smtClean="0"/>
              <a:t>Ví dụ: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 smtClean="0"/>
              <a:t> </a:t>
            </a:r>
            <a:r>
              <a:rPr lang="en-US" dirty="0" err="1" smtClean="0"/>
              <a:t>hành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smtClean="0"/>
              <a:t>BPSOS: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err="1" smtClean="0"/>
              <a:t>Xuất</a:t>
            </a:r>
            <a:r>
              <a:rPr lang="en-US" dirty="0" smtClean="0"/>
              <a:t> </a:t>
            </a:r>
            <a:r>
              <a:rPr lang="en-US" dirty="0" err="1" smtClean="0"/>
              <a:t>sắc</a:t>
            </a:r>
            <a:endParaRPr lang="en-US" dirty="0" smtClean="0"/>
          </a:p>
          <a:p>
            <a:pPr lvl="2">
              <a:buFont typeface="Wingdings" pitchFamily="2" charset="2"/>
              <a:buChar char="§"/>
            </a:pPr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endParaRPr lang="en-US" dirty="0" smtClean="0"/>
          </a:p>
          <a:p>
            <a:pPr lvl="2">
              <a:buFont typeface="Wingdings" pitchFamily="2" charset="2"/>
              <a:buChar char="§"/>
            </a:pP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endParaRPr lang="en-US" dirty="0" smtClean="0"/>
          </a:p>
          <a:p>
            <a:pPr lvl="2">
              <a:buFont typeface="Wingdings" pitchFamily="2" charset="2"/>
              <a:buChar char="§"/>
            </a:pP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endParaRPr lang="en-US" dirty="0" smtClean="0"/>
          </a:p>
          <a:p>
            <a:pPr lvl="2">
              <a:buFont typeface="Wingdings" pitchFamily="2" charset="2"/>
              <a:buChar char="§"/>
            </a:pP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doanh</a:t>
            </a:r>
            <a:r>
              <a:rPr lang="en-US" dirty="0" smtClean="0"/>
              <a:t> </a:t>
            </a:r>
            <a:r>
              <a:rPr lang="en-US" dirty="0" err="1" smtClean="0"/>
              <a:t>nghiệp</a:t>
            </a:r>
            <a:r>
              <a:rPr lang="en-US" dirty="0" smtClean="0"/>
              <a:t>: </a:t>
            </a:r>
            <a:r>
              <a:rPr lang="en-US" dirty="0" err="1"/>
              <a:t>Luôn</a:t>
            </a:r>
            <a:r>
              <a:rPr lang="en-US" dirty="0"/>
              <a:t> </a:t>
            </a:r>
            <a:r>
              <a:rPr lang="en-US" dirty="0" err="1"/>
              <a:t>luôn</a:t>
            </a:r>
            <a:r>
              <a:rPr lang="en-US" dirty="0"/>
              <a:t> </a:t>
            </a:r>
            <a:r>
              <a:rPr lang="en-US" dirty="0" err="1" smtClean="0"/>
              <a:t>lị̣ch</a:t>
            </a:r>
            <a:r>
              <a:rPr lang="en-US" dirty="0" smtClean="0"/>
              <a:t> </a:t>
            </a:r>
            <a:r>
              <a:rPr lang="en-US" dirty="0" err="1" smtClean="0"/>
              <a:t>thiệp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/>
              <a:t>ân</a:t>
            </a:r>
            <a:r>
              <a:rPr lang="en-US" dirty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/>
              <a:t>khách</a:t>
            </a:r>
            <a:r>
              <a:rPr lang="en-US" dirty="0"/>
              <a:t> </a:t>
            </a:r>
            <a:r>
              <a:rPr lang="en-US" dirty="0" err="1"/>
              <a:t>hàng</a:t>
            </a:r>
            <a:r>
              <a:rPr lang="en-US" dirty="0"/>
              <a:t>; </a:t>
            </a:r>
            <a:r>
              <a:rPr lang="en-US" dirty="0" err="1"/>
              <a:t>luôn</a:t>
            </a:r>
            <a:r>
              <a:rPr lang="en-US" dirty="0"/>
              <a:t> </a:t>
            </a:r>
            <a:r>
              <a:rPr lang="en-US" dirty="0" err="1"/>
              <a:t>luôn</a:t>
            </a:r>
            <a:r>
              <a:rPr lang="en-US" dirty="0"/>
              <a:t> </a:t>
            </a:r>
            <a:r>
              <a:rPr lang="en-US" dirty="0" err="1" smtClean="0"/>
              <a:t>hồi</a:t>
            </a:r>
            <a:r>
              <a:rPr lang="en-US" dirty="0" smtClean="0"/>
              <a:t> </a:t>
            </a:r>
            <a:r>
              <a:rPr lang="en-US" dirty="0" err="1"/>
              <a:t>âm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vòng</a:t>
            </a:r>
            <a:r>
              <a:rPr lang="en-US" dirty="0"/>
              <a:t> 24 </a:t>
            </a:r>
            <a:r>
              <a:rPr lang="en-US" dirty="0" err="1" smtClean="0"/>
              <a:t>tiếng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hồ</a:t>
            </a:r>
            <a:r>
              <a:rPr lang="en-US" dirty="0" smtClean="0"/>
              <a:t>…</a:t>
            </a:r>
            <a:endParaRPr lang="en-US" dirty="0"/>
          </a:p>
          <a:p>
            <a:pPr lvl="1">
              <a:buFont typeface="Courier New" pitchFamily="49" charset="0"/>
              <a:buChar char="o"/>
            </a:pP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/>
              <a:t>doanh</a:t>
            </a:r>
            <a:r>
              <a:rPr lang="en-US" dirty="0"/>
              <a:t> </a:t>
            </a:r>
            <a:r>
              <a:rPr lang="en-US" dirty="0" err="1" smtClean="0"/>
              <a:t>nghiệp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/>
              <a:t>bình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; </a:t>
            </a:r>
            <a:r>
              <a:rPr lang="en-US" dirty="0" err="1"/>
              <a:t>doanh</a:t>
            </a:r>
            <a:r>
              <a:rPr lang="en-US" dirty="0"/>
              <a:t> </a:t>
            </a:r>
            <a:r>
              <a:rPr lang="en-US" dirty="0" err="1"/>
              <a:t>nghiệp</a:t>
            </a:r>
            <a:r>
              <a:rPr lang="en-US" dirty="0"/>
              <a:t> </a:t>
            </a:r>
            <a:r>
              <a:rPr lang="en-US" dirty="0" err="1"/>
              <a:t>khác</a:t>
            </a:r>
            <a:r>
              <a:rPr lang="en-US" dirty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chỉnh</a:t>
            </a:r>
            <a:r>
              <a:rPr lang="en-US" dirty="0" smtClean="0"/>
              <a:t> </a:t>
            </a:r>
            <a:r>
              <a:rPr lang="en-US" dirty="0" err="1" smtClean="0"/>
              <a:t>tề</a:t>
            </a:r>
            <a:r>
              <a:rPr lang="en-US" dirty="0" smtClean="0"/>
              <a:t>.</a:t>
            </a:r>
            <a:endParaRPr lang="en-US" dirty="0"/>
          </a:p>
          <a:p>
            <a:pPr lvl="2">
              <a:buFont typeface="Wingdings" pitchFamily="2" charset="2"/>
              <a:buChar char="§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23042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toát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nét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hoá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err="1" smtClean="0"/>
              <a:t>Hễ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2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trở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hoá</a:t>
            </a:r>
            <a:r>
              <a:rPr lang="en-US" dirty="0" smtClean="0"/>
              <a:t>,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tuỳ</a:t>
            </a:r>
            <a:r>
              <a:rPr lang="en-US" dirty="0" smtClean="0"/>
              <a:t> </a:t>
            </a:r>
            <a:r>
              <a:rPr lang="en-US" dirty="0" err="1" smtClean="0"/>
              <a:t>tiện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ý.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hoá</a:t>
            </a:r>
            <a:r>
              <a:rPr lang="en-US" dirty="0" smtClean="0"/>
              <a:t> </a:t>
            </a:r>
            <a:r>
              <a:rPr lang="en-US" dirty="0" smtClean="0"/>
              <a:t>là </a:t>
            </a:r>
            <a:r>
              <a:rPr lang="en-US" dirty="0" err="1" smtClean="0"/>
              <a:t>linh</a:t>
            </a:r>
            <a:r>
              <a:rPr lang="en-US" dirty="0" smtClean="0"/>
              <a:t> </a:t>
            </a:r>
            <a:r>
              <a:rPr lang="en-US" dirty="0" err="1" smtClean="0"/>
              <a:t>hồn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chức</a:t>
            </a:r>
            <a:r>
              <a:rPr lang="en-US" dirty="0" smtClean="0"/>
              <a:t>:  </a:t>
            </a:r>
            <a:r>
              <a:rPr lang="en-US" dirty="0" err="1" smtClean="0"/>
              <a:t>nét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hoá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tính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khó</a:t>
            </a:r>
            <a:r>
              <a:rPr lang="en-US" dirty="0" smtClean="0"/>
              <a:t> </a:t>
            </a:r>
            <a:r>
              <a:rPr lang="en-US" dirty="0" err="1" smtClean="0"/>
              <a:t>xoá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hiện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hoá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smtClean="0"/>
              <a:t>qua </a:t>
            </a:r>
            <a:r>
              <a:rPr lang="en-US" dirty="0" err="1" smtClean="0"/>
              <a:t>cung</a:t>
            </a:r>
            <a:r>
              <a:rPr lang="en-US" dirty="0" smtClean="0"/>
              <a:t> </a:t>
            </a:r>
            <a:r>
              <a:rPr lang="en-US" dirty="0" err="1" smtClean="0"/>
              <a:t>cách</a:t>
            </a:r>
            <a:r>
              <a:rPr lang="en-US" dirty="0" smtClean="0"/>
              <a:t>, </a:t>
            </a:r>
            <a:r>
              <a:rPr lang="en-US" dirty="0" err="1" smtClean="0"/>
              <a:t>lời</a:t>
            </a:r>
            <a:r>
              <a:rPr lang="en-US" dirty="0" smtClean="0"/>
              <a:t> </a:t>
            </a:r>
            <a:r>
              <a:rPr lang="en-US" dirty="0" err="1" smtClean="0"/>
              <a:t>lẽ</a:t>
            </a:r>
            <a:r>
              <a:rPr lang="en-US" dirty="0" smtClean="0"/>
              <a:t>, </a:t>
            </a:r>
            <a:r>
              <a:rPr lang="en-US" dirty="0" err="1" smtClean="0"/>
              <a:t>thái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, </a:t>
            </a:r>
            <a:r>
              <a:rPr lang="en-US" dirty="0" err="1" smtClean="0"/>
              <a:t>phản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.</a:t>
            </a:r>
            <a:endParaRPr lang="en-US" dirty="0"/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Ví dụ: </a:t>
            </a:r>
            <a:r>
              <a:rPr lang="en-US" dirty="0" err="1" smtClean="0"/>
              <a:t>Đứa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nề</a:t>
            </a:r>
            <a:r>
              <a:rPr lang="en-US" dirty="0" smtClean="0"/>
              <a:t> </a:t>
            </a:r>
            <a:r>
              <a:rPr lang="en-US" dirty="0" err="1" smtClean="0"/>
              <a:t>nếp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đình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V</a:t>
            </a:r>
            <a:r>
              <a:rPr lang="vi-VN" dirty="0" smtClean="0"/>
              <a:t>ăn hóa </a:t>
            </a:r>
            <a:r>
              <a:rPr lang="en-US" dirty="0" err="1" smtClean="0"/>
              <a:t>được</a:t>
            </a:r>
            <a:r>
              <a:rPr lang="en-US" dirty="0" smtClean="0"/>
              <a:t> </a:t>
            </a:r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dựng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vi-VN" dirty="0" smtClean="0"/>
              <a:t>: 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vi-VN" sz="2100" dirty="0"/>
              <a:t>Đạo đức nhân </a:t>
            </a:r>
            <a:r>
              <a:rPr lang="vi-VN" sz="2100" dirty="0" smtClean="0"/>
              <a:t>bản</a:t>
            </a:r>
            <a:r>
              <a:rPr lang="en-US" sz="2100" dirty="0" smtClean="0"/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lõi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2100" dirty="0"/>
              <a:t>Q</a:t>
            </a:r>
            <a:r>
              <a:rPr lang="vi-VN" sz="2100" dirty="0"/>
              <a:t>uy tắc hành </a:t>
            </a:r>
            <a:r>
              <a:rPr lang="vi-VN" sz="2100" dirty="0" smtClean="0"/>
              <a:t>động</a:t>
            </a:r>
            <a:r>
              <a:rPr lang="en-US" sz="2100" dirty="0" smtClean="0"/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100" dirty="0">
              <a:latin typeface="Times New Roman" pitchFamily="18" charset="0"/>
              <a:cs typeface="Times New Roman" pitchFamily="18" charset="0"/>
            </a:endParaRPr>
          </a:p>
          <a:p>
            <a:pPr marL="457200" lvl="1" indent="0">
              <a:buNone/>
            </a:pPr>
            <a:endParaRPr lang="vi-VN" dirty="0" smtClean="0"/>
          </a:p>
        </p:txBody>
      </p:sp>
    </p:spTree>
    <p:extLst>
      <p:ext uri="{BB962C8B-B14F-4D97-AF65-F5344CB8AC3E}">
        <p14:creationId xmlns:p14="http://schemas.microsoft.com/office/powerpoint/2010/main" val="324735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dirty="0" smtClean="0"/>
              <a:t>Lời </a:t>
            </a:r>
            <a:r>
              <a:rPr lang="en-US" dirty="0" err="1" smtClean="0"/>
              <a:t>mô</a:t>
            </a:r>
            <a:r>
              <a:rPr lang="en-US" dirty="0" smtClean="0"/>
              <a:t> </a:t>
            </a:r>
            <a:r>
              <a:rPr lang="en-US" dirty="0" err="1" smtClean="0"/>
              <a:t>tả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vi-VN" dirty="0" smtClean="0"/>
              <a:t> </a:t>
            </a:r>
            <a:r>
              <a:rPr lang="vi-VN" dirty="0" smtClean="0"/>
              <a:t>ngắn gọn và dễ </a:t>
            </a:r>
            <a:r>
              <a:rPr lang="vi-VN" dirty="0" smtClean="0"/>
              <a:t>nhớ, </a:t>
            </a:r>
            <a:r>
              <a:rPr lang="vi-VN" dirty="0" smtClean="0"/>
              <a:t>nêu lên: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vi-VN" dirty="0" smtClean="0"/>
              <a:t>Đối tượng phục vụ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vi-VN" dirty="0" smtClean="0"/>
              <a:t>Giá trị đạo </a:t>
            </a:r>
            <a:r>
              <a:rPr lang="vi-VN" dirty="0" smtClean="0"/>
              <a:t>đức</a:t>
            </a:r>
            <a:r>
              <a:rPr lang="en-US" dirty="0" smtClean="0"/>
              <a:t> </a:t>
            </a:r>
            <a:r>
              <a:rPr lang="en-US" dirty="0" err="1" smtClean="0"/>
              <a:t>cốt</a:t>
            </a:r>
            <a:r>
              <a:rPr lang="vi-VN" dirty="0" smtClean="0"/>
              <a:t> </a:t>
            </a:r>
            <a:r>
              <a:rPr lang="vi-VN" dirty="0" smtClean="0"/>
              <a:t>lõi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Ví dụ</a:t>
            </a:r>
            <a:r>
              <a:rPr lang="en-US" dirty="0"/>
              <a:t>: </a:t>
            </a:r>
            <a:r>
              <a:rPr lang="en-US" dirty="0" err="1" smtClean="0"/>
              <a:t>Tuyên</a:t>
            </a:r>
            <a:r>
              <a:rPr lang="en-US" dirty="0" smtClean="0"/>
              <a:t> </a:t>
            </a:r>
            <a:r>
              <a:rPr lang="en-US" dirty="0" err="1" smtClean="0"/>
              <a:t>ngôn</a:t>
            </a:r>
            <a:r>
              <a:rPr lang="en-US" dirty="0" smtClean="0"/>
              <a:t> </a:t>
            </a:r>
            <a:r>
              <a:rPr lang="en-US" dirty="0" err="1" smtClean="0"/>
              <a:t>sứ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/>
              <a:t>BPSOS là “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uy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,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cộng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đê</a:t>
            </a:r>
            <a:r>
              <a:rPr lang="en-US" dirty="0" smtClean="0"/>
              <a:t>̉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mưu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̣ do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phẩm</a:t>
            </a:r>
            <a:r>
              <a:rPr lang="en-US" dirty="0" smtClean="0"/>
              <a:t>”.</a:t>
            </a:r>
            <a:endParaRPr lang="vi-VN" dirty="0" smtClean="0"/>
          </a:p>
          <a:p>
            <a:pPr marL="457200" lvl="1" indent="0">
              <a:buNone/>
            </a:pPr>
            <a:endParaRPr lang="vi-VN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5453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1223</TotalTime>
  <Words>1134</Words>
  <Application>Microsoft Office PowerPoint</Application>
  <PresentationFormat>Custom</PresentationFormat>
  <Paragraphs>142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Civic</vt:lpstr>
      <vt:lpstr>Tầm Nhìn, Văn Hoá và  Tuyên Ngôn Sứ Mạng</vt:lpstr>
      <vt:lpstr>Ôn các bài trước</vt:lpstr>
      <vt:lpstr>Đối tượng phục vụ</vt:lpstr>
      <vt:lpstr>Tầm nhìn (viễn kiến)</vt:lpstr>
      <vt:lpstr>Tầm nhìn (viễn kiến)</vt:lpstr>
      <vt:lpstr>Đạo đức cốt lõi</vt:lpstr>
      <vt:lpstr>Giá trị chiến lược</vt:lpstr>
      <vt:lpstr>Văn hoá của tổ chức</vt:lpstr>
      <vt:lpstr>Tuyên ngôn sứ mạng</vt:lpstr>
      <vt:lpstr>Phần 2</vt:lpstr>
      <vt:lpstr>3 loại kiến thức</vt:lpstr>
      <vt:lpstr>Để khởi sự một tổ chức XHDS</vt:lpstr>
      <vt:lpstr> Đối tượng phục vụ</vt:lpstr>
      <vt:lpstr> Trọng tâm và lộ trình</vt:lpstr>
      <vt:lpstr>Bài đọc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Khả Năng &amp; Kỹ Năng  Hoạt Động Nhóm</dc:title>
  <dc:creator>thangphuong</dc:creator>
  <cp:lastModifiedBy>Thang D. Nguyen</cp:lastModifiedBy>
  <cp:revision>38</cp:revision>
  <cp:lastPrinted>2015-02-03T03:54:29Z</cp:lastPrinted>
  <dcterms:created xsi:type="dcterms:W3CDTF">2015-02-03T03:06:58Z</dcterms:created>
  <dcterms:modified xsi:type="dcterms:W3CDTF">2017-03-11T01:15:05Z</dcterms:modified>
</cp:coreProperties>
</file>