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998CD8C-8DD7-4C36-AE73-E48AF92F41CB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7F0ADDF-C2D9-4E34-A823-A099AB3B7C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song.org/modules.php?name=News&amp;file=article&amp;sid=2928" TargetMode="External"/><Relationship Id="rId2" Type="http://schemas.openxmlformats.org/officeDocument/2006/relationships/hyperlink" Target="http://www.machsong.org/modules.php?name=News&amp;file=article&amp;sid=293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chsong.org/modules.php?name=News&amp;file=article&amp;sid=289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chức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Chu </a:t>
            </a:r>
            <a:r>
              <a:rPr lang="en-US" b="1" dirty="0" err="1" smtClean="0">
                <a:solidFill>
                  <a:srgbClr val="FF0000"/>
                </a:solidFill>
              </a:rPr>
              <a:t>Ky</a:t>
            </a:r>
            <a:r>
              <a:rPr lang="en-US" b="1" dirty="0" smtClean="0">
                <a:solidFill>
                  <a:srgbClr val="FF0000"/>
                </a:solidFill>
              </a:rPr>
              <a:t>̀ </a:t>
            </a:r>
            <a:r>
              <a:rPr lang="en-US" b="1" dirty="0" err="1" smtClean="0">
                <a:solidFill>
                  <a:srgbClr val="FF0000"/>
                </a:solidFill>
              </a:rPr>
              <a:t>Đời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Sống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5"/>
                </a:solidFill>
              </a:rPr>
              <a:t>Nguyễn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Đình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Thắng</a:t>
            </a:r>
            <a:endParaRPr lang="en-US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804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82880" lvl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lvl="2" indent="-34290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lvl="2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2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94310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đồm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̀ sẽ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2" indent="-34290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03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nhìn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sẽ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xảy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gợi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nguyện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vụ] sẽ ___”</a:t>
            </a:r>
          </a:p>
          <a:p>
            <a:pPr lvl="2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hướng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80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lõi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1, 2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nổi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bật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thiệt-hơn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hồn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hay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11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279051"/>
              </p:ext>
            </p:extLst>
          </p:nvPr>
        </p:nvGraphicFramePr>
        <p:xfrm>
          <a:off x="1259632" y="2924944"/>
          <a:ext cx="6696744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/>
                <a:gridCol w="33483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Giá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trị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bản</a:t>
                      </a:r>
                      <a:r>
                        <a:rPr lang="en-US" baseline="0" dirty="0" smtClean="0"/>
                        <a:t>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Tự</a:t>
                      </a:r>
                      <a:r>
                        <a:rPr lang="en-US" baseline="0" dirty="0" smtClean="0"/>
                        <a:t> do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phẩm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Tiêu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chuẩn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</a:t>
                      </a:r>
                      <a:r>
                        <a:rPr lang="en-US" dirty="0" err="1" smtClean="0"/>
                        <a:t>ạo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đức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cốt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lõi</a:t>
                      </a:r>
                      <a:r>
                        <a:rPr lang="en-US" baseline="0" dirty="0" smtClean="0"/>
                        <a:t>: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Tôn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trọng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và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bảo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tự</a:t>
                      </a:r>
                      <a:r>
                        <a:rPr lang="en-US" baseline="0" dirty="0" smtClean="0"/>
                        <a:t> do </a:t>
                      </a:r>
                      <a:r>
                        <a:rPr lang="en-US" baseline="0" dirty="0" err="1" smtClean="0"/>
                        <a:t>và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nhân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phẩm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của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mọi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người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Giá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trị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chiến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lược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Xuất</a:t>
                      </a:r>
                      <a:r>
                        <a:rPr 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sắc</a:t>
                      </a:r>
                      <a:endParaRPr lang="en-US" sz="1600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Lãnh</a:t>
                      </a:r>
                      <a:r>
                        <a:rPr 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đạo</a:t>
                      </a:r>
                      <a:endParaRPr lang="en-US" sz="1600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Học</a:t>
                      </a:r>
                      <a:r>
                        <a:rPr 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hỏi</a:t>
                      </a:r>
                      <a:endParaRPr lang="en-US" sz="1600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Trách</a:t>
                      </a:r>
                      <a:r>
                        <a:rPr lang="en-US" sz="16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nhiệm</a:t>
                      </a:r>
                      <a:endParaRPr lang="en-US" sz="1600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Quy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tắc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hoạt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18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Phân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nhiệm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theo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sở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trường</a:t>
                      </a:r>
                      <a:endParaRPr lang="en-US" sz="1600" b="1" kern="12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Mọi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là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lãnh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đạo</a:t>
                      </a:r>
                      <a:endParaRPr lang="en-US" sz="1600" b="1" kern="12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Chia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sẻ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kinh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nghiệm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thành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công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thất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bại</a:t>
                      </a:r>
                      <a:endParaRPr lang="en-US" sz="1600" b="1" kern="120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Đặt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nặng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phần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đánh</a:t>
                      </a:r>
                      <a:r>
                        <a:rPr lang="en-US" sz="16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giá</a:t>
                      </a:r>
                      <a:endParaRPr lang="en-US" sz="1600" b="1" kern="12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569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đọc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thêm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b</a:t>
            </a:r>
            <a:r>
              <a:rPr lang="vi-VN" sz="2000" dirty="0" smtClean="0"/>
              <a:t>ướ</a:t>
            </a:r>
            <a:r>
              <a:rPr lang="en-US" sz="2000" dirty="0" smtClean="0"/>
              <a:t>c </a:t>
            </a:r>
            <a:r>
              <a:rPr lang="en-US" sz="2000" dirty="0" err="1" smtClean="0"/>
              <a:t>khởi</a:t>
            </a:r>
            <a:r>
              <a:rPr lang="en-US" sz="2000" dirty="0" smtClean="0"/>
              <a:t> </a:t>
            </a:r>
            <a:r>
              <a:rPr lang="en-US" sz="2000" dirty="0" err="1" smtClean="0"/>
              <a:t>đầu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2"/>
              </a:rPr>
              <a:t>http://www.machsong.org/modules.php?name=News&amp;file=article&amp;sid=2936</a:t>
            </a:r>
            <a:endParaRPr lang="en-US" sz="2000" dirty="0" smtClean="0"/>
          </a:p>
          <a:p>
            <a:r>
              <a:rPr lang="en-US" sz="2000" dirty="0" err="1" smtClean="0"/>
              <a:t>Hoạt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Dễ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3"/>
              </a:rPr>
              <a:t>http://www.machsong.org/modules.php?name=News&amp;file=article&amp;sid=2928</a:t>
            </a:r>
            <a:endParaRPr lang="en-US" sz="2000" dirty="0" smtClean="0"/>
          </a:p>
          <a:p>
            <a:r>
              <a:rPr lang="en-US" sz="2000" dirty="0" err="1" smtClean="0"/>
              <a:t>Hoạt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Xã</a:t>
            </a:r>
            <a:r>
              <a:rPr lang="en-US" sz="2000" dirty="0" smtClean="0"/>
              <a:t> </a:t>
            </a:r>
            <a:r>
              <a:rPr lang="en-US" sz="2000" dirty="0" err="1" smtClean="0"/>
              <a:t>Hội</a:t>
            </a:r>
            <a:r>
              <a:rPr lang="en-US" sz="2000" dirty="0" smtClean="0"/>
              <a:t> </a:t>
            </a:r>
            <a:r>
              <a:rPr lang="en-US" sz="2000" dirty="0" err="1" smtClean="0"/>
              <a:t>Dân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: </a:t>
            </a:r>
            <a:r>
              <a:rPr lang="en-US" sz="2000" dirty="0" err="1" smtClean="0"/>
              <a:t>Tâm</a:t>
            </a:r>
            <a:r>
              <a:rPr lang="en-US" sz="2000" dirty="0" smtClean="0"/>
              <a:t> </a:t>
            </a:r>
            <a:r>
              <a:rPr lang="en-US" sz="2000" dirty="0" err="1" smtClean="0"/>
              <a:t>Tình</a:t>
            </a:r>
            <a:r>
              <a:rPr lang="en-US" sz="2000" dirty="0" smtClean="0"/>
              <a:t> </a:t>
            </a:r>
            <a:r>
              <a:rPr lang="en-US" sz="2000" dirty="0" err="1" smtClean="0"/>
              <a:t>và</a:t>
            </a:r>
            <a:r>
              <a:rPr lang="en-US" sz="2000" dirty="0" smtClean="0"/>
              <a:t> Chia </a:t>
            </a:r>
            <a:r>
              <a:rPr lang="en-US" sz="2000" dirty="0" err="1" smtClean="0"/>
              <a:t>Sẻ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4"/>
              </a:rPr>
              <a:t>http://www.machsong.org/modules.php?name=News&amp;file=article&amp;sid=2892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các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bài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trước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XHDS: </a:t>
            </a:r>
            <a:r>
              <a:rPr lang="en-US" dirty="0" err="1" smtClean="0"/>
              <a:t>tổng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gọi</a:t>
            </a:r>
            <a:r>
              <a:rPr lang="en-US" dirty="0" smtClean="0"/>
              <a:t> là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phủ</a:t>
            </a:r>
            <a:r>
              <a:rPr lang="en-US" dirty="0"/>
              <a:t> </a:t>
            </a:r>
            <a:r>
              <a:rPr lang="en-US" dirty="0" smtClean="0"/>
              <a:t>hay </a:t>
            </a:r>
            <a:r>
              <a:rPr lang="en-US" dirty="0" smtClean="0"/>
              <a:t>NGO </a:t>
            </a:r>
            <a:r>
              <a:rPr lang="en-US" dirty="0" smtClean="0"/>
              <a:t>(non-governmental organization).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vị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đình</a:t>
            </a:r>
            <a:r>
              <a:rPr lang="en-US" dirty="0" smtClean="0"/>
              <a:t>,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, </a:t>
            </a:r>
            <a:r>
              <a:rPr lang="en-US" dirty="0" err="1" smtClean="0"/>
              <a:t>đảng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trị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thuộc</a:t>
            </a:r>
            <a:r>
              <a:rPr lang="en-US" dirty="0" smtClean="0"/>
              <a:t> XHDS.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Các</a:t>
            </a:r>
            <a:r>
              <a:rPr lang="en-US" dirty="0" smtClean="0"/>
              <a:t> NGO </a:t>
            </a:r>
            <a:r>
              <a:rPr lang="en-US" dirty="0" err="1" smtClean="0"/>
              <a:t>này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độc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đảng</a:t>
            </a:r>
            <a:r>
              <a:rPr lang="en-US" dirty="0" smtClean="0"/>
              <a:t> </a:t>
            </a:r>
            <a:r>
              <a:rPr lang="en-US" dirty="0" err="1" smtClean="0"/>
              <a:t>chính</a:t>
            </a:r>
            <a:r>
              <a:rPr lang="en-US" dirty="0" smtClean="0"/>
              <a:t> trị </a:t>
            </a:r>
            <a:r>
              <a:rPr lang="en-US" dirty="0" err="1" smtClean="0"/>
              <a:t>cầm</a:t>
            </a:r>
            <a:r>
              <a:rPr lang="en-US" dirty="0" smtClean="0"/>
              <a:t> </a:t>
            </a:r>
            <a:r>
              <a:rPr lang="en-US" dirty="0" err="1" smtClean="0"/>
              <a:t>quyền</a:t>
            </a:r>
            <a:r>
              <a:rPr lang="en-US" dirty="0" smtClean="0"/>
              <a:t> hay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XHDS hay CSO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NGO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(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r>
              <a:rPr lang="en-US" dirty="0" smtClean="0"/>
              <a:t>,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r>
              <a:rPr lang="en-US" dirty="0" smtClean="0"/>
              <a:t> hay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Sức</a:t>
            </a:r>
            <a:r>
              <a:rPr lang="en-US" dirty="0" smtClean="0"/>
              <a:t> </a:t>
            </a:r>
            <a:r>
              <a:rPr lang="en-US" dirty="0" err="1" smtClean="0"/>
              <a:t>mạnh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XHDS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lường</a:t>
            </a:r>
            <a:r>
              <a:rPr lang="en-US" dirty="0" smtClean="0"/>
              <a:t> </a:t>
            </a:r>
            <a:r>
              <a:rPr lang="en-US" dirty="0" err="1" smtClean="0"/>
              <a:t>bằng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chức</a:t>
            </a:r>
            <a:r>
              <a:rPr lang="en-US" dirty="0" smtClean="0"/>
              <a:t> NGO </a:t>
            </a:r>
            <a:r>
              <a:rPr lang="en-US" dirty="0" smtClean="0"/>
              <a:t>(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smtClean="0"/>
              <a:t>CSO)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Quy</a:t>
            </a:r>
            <a:r>
              <a:rPr lang="en-US" dirty="0" smtClean="0"/>
              <a:t> củ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NGO hay CSO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hoạt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NGO hay CSO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giữa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NGO, </a:t>
            </a:r>
            <a:r>
              <a:rPr lang="en-US" dirty="0" err="1" smtClean="0"/>
              <a:t>các</a:t>
            </a:r>
            <a:r>
              <a:rPr lang="en-US" dirty="0" smtClean="0"/>
              <a:t> CSO</a:t>
            </a:r>
          </a:p>
          <a:p>
            <a:endParaRPr lang="en-US" dirty="0" smtClean="0"/>
          </a:p>
          <a:p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vài</a:t>
            </a:r>
            <a:r>
              <a:rPr lang="en-US" dirty="0" smtClean="0"/>
              <a:t> con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so </a:t>
            </a:r>
            <a:r>
              <a:rPr lang="en-US" dirty="0" err="1" smtClean="0"/>
              <a:t>sánh</a:t>
            </a:r>
            <a:r>
              <a:rPr lang="en-US" dirty="0" smtClean="0"/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Miến</a:t>
            </a:r>
            <a:r>
              <a:rPr lang="en-US" dirty="0"/>
              <a:t> </a:t>
            </a:r>
            <a:r>
              <a:rPr lang="en-US" dirty="0" err="1"/>
              <a:t>Điện</a:t>
            </a:r>
            <a:r>
              <a:rPr lang="en-US" dirty="0"/>
              <a:t>: 53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2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Campuchia</a:t>
            </a:r>
            <a:r>
              <a:rPr lang="en-US" dirty="0"/>
              <a:t>: 15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5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Đài</a:t>
            </a:r>
            <a:r>
              <a:rPr lang="en-US" dirty="0"/>
              <a:t> Loan: 23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30 </a:t>
            </a:r>
            <a:r>
              <a:rPr lang="en-US" dirty="0" err="1"/>
              <a:t>nghìn</a:t>
            </a:r>
            <a:r>
              <a:rPr lang="en-US" dirty="0"/>
              <a:t> </a:t>
            </a: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chức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</a:t>
            </a:r>
            <a:r>
              <a:rPr lang="en-US" dirty="0" err="1"/>
              <a:t>người</a:t>
            </a:r>
            <a:r>
              <a:rPr lang="en-US" dirty="0"/>
              <a:t> </a:t>
            </a:r>
            <a:r>
              <a:rPr lang="en-US" dirty="0" err="1"/>
              <a:t>dân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Việt</a:t>
            </a:r>
            <a:r>
              <a:rPr lang="en-US" dirty="0"/>
              <a:t> Nam: 93 </a:t>
            </a:r>
            <a:r>
              <a:rPr lang="en-US" dirty="0" err="1"/>
              <a:t>triệu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,  ________________________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84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chức</a:t>
            </a:r>
            <a:r>
              <a:rPr lang="en-US" b="1" dirty="0" smtClean="0">
                <a:solidFill>
                  <a:srgbClr val="FF0000"/>
                </a:solidFill>
              </a:rPr>
              <a:t> XHDS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+mj-lt"/>
                <a:ea typeface="+mj-ea"/>
                <a:cs typeface="+mj-cs"/>
              </a:rPr>
              <a:t>NGO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thể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bao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gồm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đoàn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tôn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giáo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Nghiệp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đoàn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lao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động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Phòng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thương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mại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nhà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báo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nông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dân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văn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nghệ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sĩ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ái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hữu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từ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thiện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+mj-lt"/>
                <a:ea typeface="+mj-ea"/>
                <a:cs typeface="+mj-cs"/>
              </a:rPr>
              <a:t>C</a:t>
            </a:r>
            <a:r>
              <a:rPr lang="vi-VN" sz="1800" dirty="0" smtClean="0">
                <a:latin typeface="+mj-lt"/>
                <a:ea typeface="+mj-ea"/>
                <a:cs typeface="+mj-cs"/>
              </a:rPr>
              <a:t>ơ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sở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giáo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dục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bệnh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viện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cô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nhi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viện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bất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18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800" dirty="0" err="1" smtClean="0">
                <a:latin typeface="+mj-lt"/>
                <a:ea typeface="+mj-ea"/>
                <a:cs typeface="+mj-cs"/>
              </a:rPr>
              <a:t>lợi</a:t>
            </a:r>
            <a:endParaRPr lang="en-US" sz="1800" dirty="0" smtClean="0">
              <a:latin typeface="+mj-lt"/>
              <a:ea typeface="+mj-ea"/>
              <a:cs typeface="+mj-cs"/>
            </a:endParaRPr>
          </a:p>
          <a:p>
            <a:endParaRPr lang="en-US" sz="2400" dirty="0">
              <a:latin typeface="+mj-lt"/>
              <a:ea typeface="+mj-ea"/>
              <a:cs typeface="+mj-cs"/>
            </a:endParaRPr>
          </a:p>
          <a:p>
            <a:r>
              <a:rPr lang="en-US" sz="2400" dirty="0" err="1" smtClean="0">
                <a:latin typeface="+mj-lt"/>
                <a:ea typeface="+mj-ea"/>
                <a:cs typeface="+mj-cs"/>
              </a:rPr>
              <a:t>Trong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NGO,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một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số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nhỏ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XHDS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hoặc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CSO (civil society organization):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>
                <a:latin typeface="+mj-lt"/>
                <a:ea typeface="+mj-ea"/>
                <a:cs typeface="+mj-cs"/>
              </a:rPr>
              <a:t>Đó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với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sứ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mạng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thay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đổi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hay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duy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trì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quy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tắc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xã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hội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chứ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không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phục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vụ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trực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tiếp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từng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cá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nhân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.</a:t>
            </a: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r>
              <a:rPr lang="en-US" dirty="0" err="1" smtClean="0">
                <a:latin typeface="+mj-lt"/>
                <a:ea typeface="+mj-ea"/>
                <a:cs typeface="+mj-cs"/>
              </a:rPr>
              <a:t>Có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những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tổ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chức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vừa</a:t>
            </a:r>
            <a:r>
              <a:rPr lang="en-US" dirty="0" smtClean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dirty="0" smtClean="0">
                <a:latin typeface="+mj-lt"/>
                <a:ea typeface="+mj-ea"/>
                <a:cs typeface="+mj-cs"/>
              </a:rPr>
              <a:t> NGO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vừa</a:t>
            </a:r>
            <a:r>
              <a:rPr lang="en-US" dirty="0">
                <a:latin typeface="+mj-lt"/>
                <a:ea typeface="+mj-ea"/>
                <a:cs typeface="+mj-cs"/>
              </a:rPr>
              <a:t>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là</a:t>
            </a:r>
            <a:r>
              <a:rPr lang="en-US" dirty="0" smtClean="0">
                <a:latin typeface="+mj-lt"/>
                <a:ea typeface="+mj-ea"/>
                <a:cs typeface="+mj-cs"/>
              </a:rPr>
              <a:t> CSO.</a:t>
            </a:r>
            <a:endParaRPr lang="en-US" dirty="0">
              <a:latin typeface="+mj-lt"/>
              <a:ea typeface="+mj-ea"/>
              <a:cs typeface="+mj-cs"/>
            </a:endParaRP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pPr lvl="1"/>
            <a:endParaRPr lang="en-US" sz="2000" dirty="0">
              <a:latin typeface="+mj-lt"/>
              <a:ea typeface="+mj-ea"/>
              <a:cs typeface="+mj-cs"/>
            </a:endParaRPr>
          </a:p>
          <a:p>
            <a:endParaRPr lang="en-US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778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hoá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hoá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phạt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):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song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song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lập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D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ng: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phối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hữu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ơ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Âm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nhau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07267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người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____%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____%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5, 6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____%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8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Đời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khởi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nội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huấn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tiếp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___%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khách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hàng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___%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bảo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càn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là 100%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khởi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30%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quỹ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Đào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tạo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chức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Báo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3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nền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móng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vững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chắc</a:t>
            </a:r>
            <a:endParaRPr lang="en-US" sz="4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85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móng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vững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chắc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tình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bãi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cát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sườn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1435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bước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chắc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chắn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thời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8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vụ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có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gặp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thuộc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vụ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tổng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quát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̀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vụ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phục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vụ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8064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133</TotalTime>
  <Words>1439</Words>
  <Application>Microsoft Office PowerPoint</Application>
  <PresentationFormat>On-screen Show (4:3)</PresentationFormat>
  <Paragraphs>142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Tổ chức: Chu Kỳ Đời Sống</vt:lpstr>
      <vt:lpstr>Ôn các bài trước</vt:lpstr>
      <vt:lpstr>Tổ chức XHDS</vt:lpstr>
      <vt:lpstr>Tại sao cần có tổ chức?</vt:lpstr>
      <vt:lpstr>Đời sống của một con người</vt:lpstr>
      <vt:lpstr>Đời sống của một tổ chức</vt:lpstr>
      <vt:lpstr>Phần 2</vt:lpstr>
      <vt:lpstr>Nền móng vững chắc</vt:lpstr>
      <vt:lpstr>Chọn đối tượng phục vụ</vt:lpstr>
      <vt:lpstr>Chọn vấn đề trọng tâm</vt:lpstr>
      <vt:lpstr>Xác định tầm nhìn</vt:lpstr>
      <vt:lpstr>Xác định tiêu chuẩn đạo đức lõi</vt:lpstr>
      <vt:lpstr>Xác định quy tắc hoạt động</vt:lpstr>
      <vt:lpstr>Bài đọc thêm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 – Bài 1</dc:title>
  <dc:creator>Thang D. Nguyen</dc:creator>
  <cp:lastModifiedBy>Thang D. Nguyen</cp:lastModifiedBy>
  <cp:revision>16</cp:revision>
  <dcterms:created xsi:type="dcterms:W3CDTF">2016-03-14T14:04:57Z</dcterms:created>
  <dcterms:modified xsi:type="dcterms:W3CDTF">2017-03-17T21:34:48Z</dcterms:modified>
</cp:coreProperties>
</file>