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2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0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2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8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5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1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2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6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6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07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331C2-352A-4A7B-B14B-ABE672825ADF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94938-0640-4BDA-BF45-5F2E116C1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4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002060"/>
                </a:solidFill>
              </a:rPr>
              <a:t>Cây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Vấn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Đề</a:t>
            </a:r>
            <a:r>
              <a:rPr lang="en-US" sz="4800" b="1" dirty="0" smtClean="0">
                <a:solidFill>
                  <a:srgbClr val="002060"/>
                </a:solidFill>
              </a:rPr>
              <a:t> -- </a:t>
            </a:r>
            <a:r>
              <a:rPr lang="en-US" sz="4800" b="1" dirty="0" err="1" smtClean="0">
                <a:solidFill>
                  <a:srgbClr val="002060"/>
                </a:solidFill>
              </a:rPr>
              <a:t>một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ví</a:t>
            </a:r>
            <a:r>
              <a:rPr lang="en-US" sz="4800" b="1" dirty="0" smtClean="0">
                <a:solidFill>
                  <a:srgbClr val="002060"/>
                </a:solidFill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</a:rPr>
              <a:t>dụ</a:t>
            </a: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Nguyễn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Đình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Thắng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863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Ôn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lại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bài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trước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3 </a:t>
            </a:r>
            <a:r>
              <a:rPr lang="en-US" dirty="0" err="1" smtClean="0"/>
              <a:t>phần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Thân</a:t>
            </a:r>
            <a:r>
              <a:rPr lang="en-US" dirty="0" smtClean="0"/>
              <a:t>: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endParaRPr lang="en-US" dirty="0" smtClean="0"/>
          </a:p>
          <a:p>
            <a:pPr lvl="1"/>
            <a:r>
              <a:rPr lang="en-US" dirty="0" err="1" smtClean="0"/>
              <a:t>Rễ</a:t>
            </a:r>
            <a:r>
              <a:rPr lang="en-US" dirty="0" smtClean="0"/>
              <a:t>: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endParaRPr lang="en-US" dirty="0" smtClean="0"/>
          </a:p>
          <a:p>
            <a:pPr lvl="1"/>
            <a:r>
              <a:rPr lang="en-US" dirty="0" err="1" smtClean="0"/>
              <a:t>Lá</a:t>
            </a:r>
            <a:r>
              <a:rPr lang="en-US" dirty="0" smtClean="0"/>
              <a:t> </a:t>
            </a:r>
            <a:r>
              <a:rPr lang="en-US" dirty="0" err="1" smtClean="0"/>
              <a:t>cành</a:t>
            </a:r>
            <a:r>
              <a:rPr lang="en-US" dirty="0" smtClean="0"/>
              <a:t>: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chuỗi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lô</a:t>
            </a:r>
            <a:r>
              <a:rPr lang="en-US" dirty="0" err="1"/>
              <a:t>-</a:t>
            </a:r>
            <a:r>
              <a:rPr lang="en-US" dirty="0" err="1" smtClean="0"/>
              <a:t>gíc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ngọn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22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dụ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</a:rPr>
              <a:t>Tình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trạng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thiếu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dân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chủ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120" name="Group 119"/>
          <p:cNvGrpSpPr/>
          <p:nvPr/>
        </p:nvGrpSpPr>
        <p:grpSpPr>
          <a:xfrm>
            <a:off x="493403" y="1313124"/>
            <a:ext cx="7659997" cy="5216141"/>
            <a:chOff x="493403" y="1313124"/>
            <a:chExt cx="7659997" cy="5216141"/>
          </a:xfrm>
        </p:grpSpPr>
        <p:sp>
          <p:nvSpPr>
            <p:cNvPr id="4" name="TextBox 3"/>
            <p:cNvSpPr txBox="1"/>
            <p:nvPr/>
          </p:nvSpPr>
          <p:spPr>
            <a:xfrm>
              <a:off x="3495561" y="3276600"/>
              <a:ext cx="1219200" cy="95410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>
                  <a:solidFill>
                    <a:schemeClr val="bg1"/>
                  </a:solidFill>
                </a:rPr>
                <a:t>Người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dân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ít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ảnh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hưởng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lên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chính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sách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quốc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r>
                <a:rPr lang="en-US" sz="1400" dirty="0" err="1" smtClean="0">
                  <a:solidFill>
                    <a:schemeClr val="bg1"/>
                  </a:solidFill>
                </a:rPr>
                <a:t>gia</a:t>
              </a:r>
              <a:r>
                <a:rPr lang="en-US" sz="1400" dirty="0" smtClean="0">
                  <a:solidFill>
                    <a:schemeClr val="bg1"/>
                  </a:solidFill>
                </a:rPr>
                <a:t> 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352398" y="5413982"/>
              <a:ext cx="1219200" cy="5232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Thế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và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lực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của</a:t>
              </a:r>
              <a:r>
                <a:rPr lang="en-US" sz="1400" dirty="0" smtClean="0"/>
                <a:t> XHDS </a:t>
              </a:r>
              <a:r>
                <a:rPr lang="en-US" sz="1400" dirty="0" err="1" smtClean="0"/>
                <a:t>còn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yếu</a:t>
              </a:r>
              <a:endParaRPr lang="en-US" sz="1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52398" y="1775481"/>
              <a:ext cx="1219200" cy="73866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Thế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lực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chuyên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chế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còn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áp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đảo</a:t>
              </a:r>
              <a:endParaRPr lang="en-US" sz="1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733316" y="1773172"/>
              <a:ext cx="1219200" cy="738664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Quốc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tế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chưa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áp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lực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đủ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mạnh</a:t>
              </a:r>
              <a:endParaRPr lang="en-US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17556" y="6006045"/>
              <a:ext cx="1143000" cy="52322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Kém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về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tổ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chức</a:t>
              </a:r>
              <a:endParaRPr lang="en-US" sz="14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17556" y="5413982"/>
              <a:ext cx="1143000" cy="52322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Ít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nhân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sự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có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kinh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nghiệm</a:t>
              </a:r>
              <a:endParaRPr lang="en-US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15247" y="4800600"/>
              <a:ext cx="1143000" cy="52322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Dân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còn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sợ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hãi</a:t>
              </a:r>
              <a:endParaRPr lang="en-US" sz="1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93403" y="3150547"/>
              <a:ext cx="1056821" cy="954107"/>
            </a:xfrm>
            <a:prstGeom prst="rect">
              <a:avLst/>
            </a:prstGeom>
            <a:noFill/>
            <a:ln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Thiếu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giao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lưu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giữa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người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dân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và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quốc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tế</a:t>
              </a:r>
              <a:endParaRPr lang="en-US" sz="1400" dirty="0"/>
            </a:p>
          </p:txBody>
        </p:sp>
        <p:cxnSp>
          <p:nvCxnSpPr>
            <p:cNvPr id="44" name="Straight Connector 43"/>
            <p:cNvCxnSpPr>
              <a:stCxn id="21" idx="3"/>
            </p:cNvCxnSpPr>
            <p:nvPr/>
          </p:nvCxnSpPr>
          <p:spPr>
            <a:xfrm>
              <a:off x="2860556" y="6267655"/>
              <a:ext cx="24592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23" idx="3"/>
            </p:cNvCxnSpPr>
            <p:nvPr/>
          </p:nvCxnSpPr>
          <p:spPr>
            <a:xfrm>
              <a:off x="2858247" y="5062210"/>
              <a:ext cx="2459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104165" y="5072868"/>
              <a:ext cx="0" cy="12054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22" idx="3"/>
              <a:endCxn id="5" idx="1"/>
            </p:cNvCxnSpPr>
            <p:nvPr/>
          </p:nvCxnSpPr>
          <p:spPr>
            <a:xfrm>
              <a:off x="2860556" y="5675592"/>
              <a:ext cx="49184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7" idx="3"/>
              <a:endCxn id="6" idx="1"/>
            </p:cNvCxnSpPr>
            <p:nvPr/>
          </p:nvCxnSpPr>
          <p:spPr>
            <a:xfrm>
              <a:off x="2952516" y="2142504"/>
              <a:ext cx="399882" cy="230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29" idx="0"/>
            </p:cNvCxnSpPr>
            <p:nvPr/>
          </p:nvCxnSpPr>
          <p:spPr>
            <a:xfrm flipV="1">
              <a:off x="1021814" y="2142504"/>
              <a:ext cx="0" cy="10080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29" idx="2"/>
            </p:cNvCxnSpPr>
            <p:nvPr/>
          </p:nvCxnSpPr>
          <p:spPr>
            <a:xfrm flipH="1">
              <a:off x="1021813" y="4104654"/>
              <a:ext cx="1" cy="9575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endCxn id="7" idx="1"/>
            </p:cNvCxnSpPr>
            <p:nvPr/>
          </p:nvCxnSpPr>
          <p:spPr>
            <a:xfrm>
              <a:off x="1021814" y="2142504"/>
              <a:ext cx="71150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endCxn id="23" idx="1"/>
            </p:cNvCxnSpPr>
            <p:nvPr/>
          </p:nvCxnSpPr>
          <p:spPr>
            <a:xfrm>
              <a:off x="1021814" y="5062210"/>
              <a:ext cx="69343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6" idx="2"/>
            </p:cNvCxnSpPr>
            <p:nvPr/>
          </p:nvCxnSpPr>
          <p:spPr>
            <a:xfrm>
              <a:off x="3961998" y="2514145"/>
              <a:ext cx="0" cy="76245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5" idx="0"/>
            </p:cNvCxnSpPr>
            <p:nvPr/>
          </p:nvCxnSpPr>
          <p:spPr>
            <a:xfrm flipV="1">
              <a:off x="3961998" y="4230707"/>
              <a:ext cx="0" cy="11832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4" idx="3"/>
            </p:cNvCxnSpPr>
            <p:nvPr/>
          </p:nvCxnSpPr>
          <p:spPr>
            <a:xfrm flipV="1">
              <a:off x="4714761" y="3753652"/>
              <a:ext cx="233419" cy="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5181600" y="3276599"/>
              <a:ext cx="1295400" cy="954107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Chính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sách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không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đáp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ứng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nguyện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vọng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của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dân</a:t>
              </a:r>
              <a:endParaRPr lang="en-US" sz="14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179291" y="1808946"/>
              <a:ext cx="1295400" cy="73866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Tài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nguyên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trong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xã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hội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bị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phung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phí</a:t>
              </a:r>
              <a:endParaRPr lang="en-US" sz="1400" dirty="0"/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4948180" y="2286000"/>
              <a:ext cx="0" cy="29300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>
              <a:off x="4948180" y="2286000"/>
              <a:ext cx="23342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endCxn id="87" idx="1"/>
            </p:cNvCxnSpPr>
            <p:nvPr/>
          </p:nvCxnSpPr>
          <p:spPr>
            <a:xfrm>
              <a:off x="4948180" y="3753652"/>
              <a:ext cx="23342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/>
            <p:cNvSpPr txBox="1"/>
            <p:nvPr/>
          </p:nvSpPr>
          <p:spPr>
            <a:xfrm>
              <a:off x="5179291" y="4846766"/>
              <a:ext cx="1295400" cy="738664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Chính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quyền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dễ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sai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lầm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khi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làm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quyết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sách</a:t>
              </a:r>
              <a:endParaRPr lang="en-US" sz="1400" dirty="0"/>
            </a:p>
          </p:txBody>
        </p:sp>
        <p:cxnSp>
          <p:nvCxnSpPr>
            <p:cNvPr id="100" name="Straight Arrow Connector 99"/>
            <p:cNvCxnSpPr>
              <a:endCxn id="97" idx="1"/>
            </p:cNvCxnSpPr>
            <p:nvPr/>
          </p:nvCxnSpPr>
          <p:spPr>
            <a:xfrm>
              <a:off x="4948180" y="5216098"/>
              <a:ext cx="23111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6858000" y="3276600"/>
              <a:ext cx="1295400" cy="954107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Người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dân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mất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tự</a:t>
              </a:r>
              <a:r>
                <a:rPr lang="en-US" sz="1400" dirty="0" smtClean="0"/>
                <a:t> do </a:t>
              </a:r>
              <a:r>
                <a:rPr lang="en-US" sz="1400" dirty="0" err="1" smtClean="0"/>
                <a:t>và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quyền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công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dân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bị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xâm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phạm</a:t>
              </a:r>
              <a:endParaRPr lang="en-US" sz="14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855691" y="1313124"/>
              <a:ext cx="1295400" cy="738664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Vấn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nạn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xã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hội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ngày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càng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trầm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trọng</a:t>
              </a:r>
              <a:endParaRPr lang="en-US" sz="14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6855691" y="2286000"/>
              <a:ext cx="1295400" cy="523220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Đất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nước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chậm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phát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triển</a:t>
              </a:r>
              <a:endParaRPr lang="en-US" sz="14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6858000" y="4739044"/>
              <a:ext cx="1295400" cy="954107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Mâu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thuẫn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giữa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dân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và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chính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quyền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gia</a:t>
              </a:r>
              <a:r>
                <a:rPr lang="en-US" sz="1400" dirty="0" smtClean="0"/>
                <a:t> </a:t>
              </a:r>
              <a:r>
                <a:rPr lang="en-US" sz="1400" dirty="0" err="1" smtClean="0"/>
                <a:t>tăng</a:t>
              </a:r>
              <a:endParaRPr lang="en-US" sz="1400" dirty="0"/>
            </a:p>
          </p:txBody>
        </p:sp>
        <p:cxnSp>
          <p:nvCxnSpPr>
            <p:cNvPr id="106" name="Straight Arrow Connector 105"/>
            <p:cNvCxnSpPr>
              <a:stCxn id="97" idx="3"/>
              <a:endCxn id="104" idx="1"/>
            </p:cNvCxnSpPr>
            <p:nvPr/>
          </p:nvCxnSpPr>
          <p:spPr>
            <a:xfrm>
              <a:off x="6474691" y="5216098"/>
              <a:ext cx="38330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stCxn id="87" idx="3"/>
              <a:endCxn id="101" idx="1"/>
            </p:cNvCxnSpPr>
            <p:nvPr/>
          </p:nvCxnSpPr>
          <p:spPr>
            <a:xfrm>
              <a:off x="6477000" y="3753653"/>
              <a:ext cx="3810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6666345" y="1682456"/>
              <a:ext cx="1155" cy="865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>
              <a:stCxn id="89" idx="3"/>
            </p:cNvCxnSpPr>
            <p:nvPr/>
          </p:nvCxnSpPr>
          <p:spPr>
            <a:xfrm>
              <a:off x="6474691" y="2178278"/>
              <a:ext cx="19280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endCxn id="102" idx="1"/>
            </p:cNvCxnSpPr>
            <p:nvPr/>
          </p:nvCxnSpPr>
          <p:spPr>
            <a:xfrm>
              <a:off x="6667500" y="1682456"/>
              <a:ext cx="18819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>
              <a:endCxn id="103" idx="1"/>
            </p:cNvCxnSpPr>
            <p:nvPr/>
          </p:nvCxnSpPr>
          <p:spPr>
            <a:xfrm>
              <a:off x="6667500" y="2547610"/>
              <a:ext cx="18819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3199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Nhận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xét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thảo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luận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482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177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Cây Vấn Đề -- một ví dụ</vt:lpstr>
      <vt:lpstr>Ôn lại bài trước</vt:lpstr>
      <vt:lpstr>Ví dụ: Tình trạng thiếu dân chủ</vt:lpstr>
      <vt:lpstr>Nhận xét và thảo luận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Cây Vấn Đề -- một ví dụ</dc:title>
  <dc:creator>Thang D. Nguyen</dc:creator>
  <cp:lastModifiedBy>Thang D. Nguyen</cp:lastModifiedBy>
  <cp:revision>9</cp:revision>
  <dcterms:created xsi:type="dcterms:W3CDTF">2016-05-23T20:06:42Z</dcterms:created>
  <dcterms:modified xsi:type="dcterms:W3CDTF">2016-05-23T21:07:57Z</dcterms:modified>
</cp:coreProperties>
</file>