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C2E430F-E250-4BFD-B62F-600AEEED56DD}" type="datetimeFigureOut">
              <a:rPr lang="en-US" smtClean="0"/>
              <a:t>4/8/2017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achsong.org/modules.php?name=News&amp;file=article&amp;sid=2452" TargetMode="External"/><Relationship Id="rId2" Type="http://schemas.openxmlformats.org/officeDocument/2006/relationships/hyperlink" Target="http://machsong.org/modules.php?name=News&amp;file=article&amp;sid=297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chsong.org/modules.php?name=News&amp;file=article&amp;sid=241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vi-VN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Nhận diện vấn đề trọng tâm</a:t>
            </a:r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8926" y="3877057"/>
            <a:ext cx="4147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Nguyễn Đình Thắng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905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/>
              <a:t>huyệt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tộc</a:t>
            </a:r>
            <a:r>
              <a:rPr lang="en-US" dirty="0"/>
              <a:t>: </a:t>
            </a:r>
            <a:r>
              <a:rPr lang="en-US" dirty="0" err="1"/>
              <a:t>Bí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đáp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machsong.org/modules.php?name=News&amp;file=article&amp;sid=2970</a:t>
            </a:r>
            <a:endParaRPr lang="vi-VN" u="sng" dirty="0" smtClean="0"/>
          </a:p>
          <a:p>
            <a:endParaRPr lang="en-US" dirty="0"/>
          </a:p>
          <a:p>
            <a:r>
              <a:rPr lang="en-US" dirty="0" err="1"/>
              <a:t>Đo</a:t>
            </a:r>
            <a:r>
              <a:rPr lang="en-US" dirty="0"/>
              <a:t> </a:t>
            </a:r>
            <a:r>
              <a:rPr lang="en-US" dirty="0" err="1"/>
              <a:t>lường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3"/>
              </a:rPr>
              <a:t>http://machsong.org/modules.php?name=News&amp;file=article&amp;sid=2452</a:t>
            </a:r>
            <a:r>
              <a:rPr lang="en-US" u="sng" dirty="0"/>
              <a:t> </a:t>
            </a:r>
            <a:endParaRPr lang="vi-VN" u="sng" dirty="0" smtClean="0"/>
          </a:p>
          <a:p>
            <a:endParaRPr lang="en-US" dirty="0"/>
          </a:p>
          <a:p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Đôi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: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4"/>
              </a:rPr>
              <a:t>http://machsong.org/modules.php?name=News&amp;file=article&amp;sid=2417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1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Định nghĩa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Tầm</a:t>
            </a:r>
            <a:r>
              <a:rPr lang="en-US" b="1" dirty="0"/>
              <a:t> </a:t>
            </a:r>
            <a:r>
              <a:rPr lang="en-US" b="1" dirty="0" err="1"/>
              <a:t>Nhìn</a:t>
            </a:r>
            <a:r>
              <a:rPr lang="en-US" b="1" dirty="0"/>
              <a:t>: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cùng</a:t>
            </a:r>
            <a:r>
              <a:rPr lang="en-US" b="1" dirty="0"/>
              <a:t> </a:t>
            </a:r>
            <a:r>
              <a:rPr lang="en-US" b="1" dirty="0" err="1"/>
              <a:t>đích</a:t>
            </a:r>
            <a:r>
              <a:rPr lang="en-US" b="1" dirty="0"/>
              <a:t>,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đến</a:t>
            </a:r>
            <a:r>
              <a:rPr lang="en-US" b="1" dirty="0"/>
              <a:t> (B)</a:t>
            </a:r>
            <a:endParaRPr lang="en-US" dirty="0"/>
          </a:p>
          <a:p>
            <a:endParaRPr lang="en-US" dirty="0"/>
          </a:p>
          <a:p>
            <a:r>
              <a:rPr lang="en-US" b="1" dirty="0" err="1"/>
              <a:t>Vấn</a:t>
            </a:r>
            <a:r>
              <a:rPr lang="en-US" b="1" dirty="0"/>
              <a:t> </a:t>
            </a:r>
            <a:r>
              <a:rPr lang="en-US" b="1" dirty="0" err="1" smtClean="0"/>
              <a:t>Đề</a:t>
            </a:r>
            <a:r>
              <a:rPr lang="vi-VN" b="1" dirty="0" smtClean="0"/>
              <a:t> </a:t>
            </a:r>
            <a:r>
              <a:rPr lang="vi-VN" b="1" dirty="0" smtClean="0">
                <a:latin typeface="Calibri" pitchFamily="34" charset="0"/>
              </a:rPr>
              <a:t>Trọng Tâm</a:t>
            </a:r>
            <a:r>
              <a:rPr lang="en-US" b="1" dirty="0" smtClean="0"/>
              <a:t>: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khởi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r>
              <a:rPr lang="en-US" b="1" dirty="0"/>
              <a:t>, </a:t>
            </a:r>
            <a:r>
              <a:rPr lang="en-US" b="1" dirty="0" err="1"/>
              <a:t>chỗ</a:t>
            </a:r>
            <a:r>
              <a:rPr lang="en-US" b="1" dirty="0"/>
              <a:t> </a:t>
            </a:r>
            <a:r>
              <a:rPr lang="en-US" b="1" dirty="0" err="1"/>
              <a:t>đang</a:t>
            </a:r>
            <a:r>
              <a:rPr lang="en-US" b="1" dirty="0"/>
              <a:t> </a:t>
            </a:r>
            <a:r>
              <a:rPr lang="en-US" b="1" dirty="0" err="1"/>
              <a:t>đứng</a:t>
            </a:r>
            <a:r>
              <a:rPr lang="en-US" b="1" dirty="0"/>
              <a:t> (A</a:t>
            </a:r>
            <a:r>
              <a:rPr lang="en-US" b="1" dirty="0" smtClean="0"/>
              <a:t>)</a:t>
            </a:r>
            <a:endParaRPr lang="vi-VN" b="1" dirty="0" smtClean="0"/>
          </a:p>
          <a:p>
            <a:endParaRPr lang="vi-VN" b="1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Phải biết rõ điểm khởi hành: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nó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 smtClean="0"/>
              <a:t>. </a:t>
            </a:r>
            <a:r>
              <a:rPr lang="en-US" dirty="0"/>
              <a:t> </a:t>
            </a:r>
            <a:r>
              <a:rPr lang="en-US" u="sng" dirty="0" err="1" smtClean="0"/>
              <a:t>Ví</a:t>
            </a:r>
            <a:r>
              <a:rPr lang="en-US" u="sng" dirty="0" smtClean="0"/>
              <a:t> </a:t>
            </a:r>
            <a:r>
              <a:rPr lang="en-US" u="sng" dirty="0" err="1"/>
              <a:t>dụ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en-US" dirty="0" err="1"/>
              <a:t>Hà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(B),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(A)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Đông</a:t>
            </a:r>
            <a:r>
              <a:rPr lang="en-US" dirty="0"/>
              <a:t>, </a:t>
            </a:r>
            <a:r>
              <a:rPr lang="en-US" dirty="0" err="1"/>
              <a:t>Tây</a:t>
            </a:r>
            <a:r>
              <a:rPr lang="en-US" dirty="0"/>
              <a:t>, Nam hay </a:t>
            </a:r>
            <a:r>
              <a:rPr lang="en-US" dirty="0" err="1"/>
              <a:t>Bắc</a:t>
            </a:r>
            <a:r>
              <a:rPr lang="en-US" dirty="0"/>
              <a:t>. 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K</a:t>
            </a:r>
            <a:r>
              <a:rPr lang="vi-VN" dirty="0" smtClean="0">
                <a:latin typeface="Calibri" pitchFamily="34" charset="0"/>
              </a:rPr>
              <a:t>hông cùng chia sẻ một vấn đề trọng tâm thì không thể hợp tác.</a:t>
            </a:r>
            <a:endParaRPr lang="en-US" dirty="0">
              <a:latin typeface="Calibri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9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nhiêu</a:t>
            </a:r>
            <a:r>
              <a:rPr lang="en-US" dirty="0"/>
              <a:t> </a:t>
            </a:r>
            <a:r>
              <a:rPr lang="en-US" dirty="0" err="1"/>
              <a:t>lộ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2 </a:t>
            </a:r>
            <a:r>
              <a:rPr lang="en-US" dirty="0" err="1"/>
              <a:t>điểm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B?</a:t>
            </a:r>
          </a:p>
          <a:p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pPr marL="0" indent="0">
              <a:buNone/>
            </a:pPr>
            <a:r>
              <a:rPr lang="en-US" dirty="0" smtClean="0"/>
              <a:t>	(A) 						(B)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7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Điểm đến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và lộ trình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cùng</a:t>
            </a:r>
            <a:r>
              <a:rPr lang="en-US" b="1" dirty="0"/>
              <a:t>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vi-VN" b="1" dirty="0" smtClean="0"/>
              <a:t>đến </a:t>
            </a:r>
            <a:r>
              <a:rPr lang="en-US" b="1" dirty="0" smtClean="0"/>
              <a:t>(B): </a:t>
            </a:r>
            <a:endParaRPr lang="vi-VN" b="1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Dù cùng khởi điểm nh</a:t>
            </a:r>
            <a:r>
              <a:rPr lang="en-US" dirty="0">
                <a:latin typeface="Calibri" pitchFamily="34" charset="0"/>
              </a:rPr>
              <a:t>ư</a:t>
            </a:r>
            <a:r>
              <a:rPr lang="vi-VN" dirty="0" smtClean="0">
                <a:latin typeface="Calibri" pitchFamily="34" charset="0"/>
              </a:rPr>
              <a:t>ng m</a:t>
            </a:r>
            <a:r>
              <a:rPr lang="en-US" dirty="0" err="1" smtClean="0"/>
              <a:t>ỗi</a:t>
            </a:r>
            <a:r>
              <a:rPr lang="en-US" dirty="0" smtClean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đi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vi-VN" dirty="0" smtClean="0"/>
              <a:t>;</a:t>
            </a:r>
            <a:r>
              <a:rPr lang="en-US" dirty="0" smtClean="0"/>
              <a:t> </a:t>
            </a:r>
            <a:r>
              <a:rPr lang="vi-VN" dirty="0" smtClean="0">
                <a:latin typeface="Calibri" pitchFamily="34" charset="0"/>
              </a:rPr>
              <a:t>lục đục hàng ngày và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/>
              <a:t>muộn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chia </a:t>
            </a:r>
            <a:r>
              <a:rPr lang="en-US" dirty="0" err="1"/>
              <a:t>tay</a:t>
            </a:r>
            <a:r>
              <a:rPr lang="en-US" dirty="0" smtClean="0"/>
              <a:t>.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Điểm đến còn được gọi là điểm đích, tầm nhìn, viễn kiến.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Calibri" pitchFamily="34" charset="0"/>
            </a:endParaRPr>
          </a:p>
          <a:p>
            <a:r>
              <a:rPr lang="en-US" b="1" dirty="0" smtClean="0"/>
              <a:t>C</a:t>
            </a:r>
            <a:r>
              <a:rPr lang="vi-VN" b="1" dirty="0" smtClean="0"/>
              <a:t>ù</a:t>
            </a:r>
            <a:r>
              <a:rPr lang="vi-VN" b="1" dirty="0" smtClean="0">
                <a:latin typeface="Calibri" pitchFamily="34" charset="0"/>
              </a:rPr>
              <a:t>ng điểm </a:t>
            </a:r>
            <a:r>
              <a:rPr lang="en-US" b="1" dirty="0" smtClean="0">
                <a:latin typeface="Calibri" pitchFamily="34" charset="0"/>
              </a:rPr>
              <a:t>(</a:t>
            </a:r>
            <a:r>
              <a:rPr lang="vi-VN" b="1" dirty="0" smtClean="0">
                <a:latin typeface="Calibri" pitchFamily="34" charset="0"/>
              </a:rPr>
              <a:t>A</a:t>
            </a:r>
            <a:r>
              <a:rPr lang="en-US" b="1" dirty="0" smtClean="0">
                <a:latin typeface="Calibri" pitchFamily="34" charset="0"/>
              </a:rPr>
              <a:t>)</a:t>
            </a:r>
            <a:r>
              <a:rPr lang="vi-VN" b="1" dirty="0" smtClean="0">
                <a:latin typeface="Calibri" pitchFamily="34" charset="0"/>
              </a:rPr>
              <a:t> và điểm </a:t>
            </a:r>
            <a:r>
              <a:rPr lang="en-US" b="1" dirty="0" smtClean="0">
                <a:latin typeface="Calibri" pitchFamily="34" charset="0"/>
              </a:rPr>
              <a:t>(</a:t>
            </a:r>
            <a:r>
              <a:rPr lang="vi-VN" b="1" dirty="0" smtClean="0">
                <a:latin typeface="Calibri" pitchFamily="34" charset="0"/>
              </a:rPr>
              <a:t>B</a:t>
            </a:r>
            <a:r>
              <a:rPr lang="en-US" b="1" dirty="0" smtClean="0">
                <a:latin typeface="Calibri" pitchFamily="34" charset="0"/>
              </a:rPr>
              <a:t>)</a:t>
            </a:r>
            <a:r>
              <a:rPr lang="vi-VN" b="1" dirty="0" smtClean="0">
                <a:latin typeface="Calibri" pitchFamily="34" charset="0"/>
              </a:rPr>
              <a:t>, nhưng khác lộ trình: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Có thể hợp tác hay liên minh trong giai đoạn.</a:t>
            </a:r>
          </a:p>
          <a:p>
            <a:pPr lvl="1">
              <a:buFont typeface="Courier New" pitchFamily="49" charset="0"/>
              <a:buChar char="o"/>
            </a:pPr>
            <a:endParaRPr lang="en-US" dirty="0">
              <a:latin typeface="Calibri" pitchFamily="34" charset="0"/>
            </a:endParaRPr>
          </a:p>
          <a:p>
            <a:r>
              <a:rPr lang="en-US" b="1" dirty="0" smtClean="0"/>
              <a:t>Mu</a:t>
            </a:r>
            <a:r>
              <a:rPr lang="vi-VN" b="1" dirty="0" smtClean="0"/>
              <a:t>ốn hợp tác lâu dài, phải c</a:t>
            </a:r>
            <a:r>
              <a:rPr lang="en-US" b="1" dirty="0" err="1" smtClean="0"/>
              <a:t>ùng</a:t>
            </a:r>
            <a:r>
              <a:rPr lang="vi-VN" b="1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Vấn đề trọng tâm, điểm </a:t>
            </a:r>
            <a:r>
              <a:rPr lang="en-US" dirty="0" smtClean="0"/>
              <a:t>(</a:t>
            </a:r>
            <a:r>
              <a:rPr lang="vi-VN" dirty="0" smtClean="0"/>
              <a:t>A</a:t>
            </a:r>
            <a:r>
              <a:rPr lang="en-US" dirty="0" smtClean="0"/>
              <a:t>)</a:t>
            </a:r>
            <a:r>
              <a:rPr lang="vi-VN" dirty="0" smtClean="0"/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Tầm nhìn, điểm </a:t>
            </a:r>
            <a:r>
              <a:rPr lang="en-US" dirty="0" smtClean="0"/>
              <a:t>(B)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L</a:t>
            </a:r>
            <a:r>
              <a:rPr lang="en-US" dirty="0" smtClean="0"/>
              <a:t>ộ </a:t>
            </a:r>
            <a:r>
              <a:rPr lang="en-US" dirty="0" err="1" smtClean="0"/>
              <a:t>trình</a:t>
            </a:r>
            <a:r>
              <a:rPr lang="vi-VN" dirty="0" smtClean="0"/>
              <a:t> từ điểm </a:t>
            </a:r>
            <a:r>
              <a:rPr lang="en-US" dirty="0" smtClean="0"/>
              <a:t>(</a:t>
            </a:r>
            <a:r>
              <a:rPr lang="vi-VN" dirty="0" smtClean="0"/>
              <a:t>A</a:t>
            </a:r>
            <a:r>
              <a:rPr lang="en-US" dirty="0" smtClean="0"/>
              <a:t>)</a:t>
            </a:r>
            <a:r>
              <a:rPr lang="vi-VN" dirty="0" smtClean="0"/>
              <a:t> đến điểm </a:t>
            </a:r>
            <a:r>
              <a:rPr lang="en-US" dirty="0" smtClean="0"/>
              <a:t>(</a:t>
            </a:r>
            <a:r>
              <a:rPr lang="vi-VN" dirty="0" smtClean="0"/>
              <a:t>B</a:t>
            </a:r>
            <a:r>
              <a:rPr lang="en-US" dirty="0" smtClean="0"/>
              <a:t>):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,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, </a:t>
            </a:r>
            <a:r>
              <a:rPr lang="en-US" dirty="0" err="1"/>
              <a:t>đồng</a:t>
            </a:r>
            <a:r>
              <a:rPr lang="en-US" dirty="0"/>
              <a:t> minh.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7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: </a:t>
            </a:r>
            <a:r>
              <a:rPr lang="en-US" dirty="0" err="1"/>
              <a:t>Xẩy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,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 smtClean="0"/>
              <a:t>chỉnh</a:t>
            </a:r>
            <a:r>
              <a:rPr lang="vi-VN" dirty="0" smtClean="0"/>
              <a:t> </a:t>
            </a:r>
            <a:r>
              <a:rPr lang="vi-VN" dirty="0" smtClean="0">
                <a:latin typeface="Calibri" pitchFamily="34" charset="0"/>
              </a:rPr>
              <a:t>xong</a:t>
            </a:r>
            <a:r>
              <a:rPr lang="en-US" dirty="0" smtClean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.</a:t>
            </a:r>
          </a:p>
          <a:p>
            <a:endParaRPr lang="en-US" dirty="0"/>
          </a:p>
          <a:p>
            <a:pPr lvl="0"/>
            <a:r>
              <a:rPr lang="en-US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: </a:t>
            </a:r>
            <a:r>
              <a:rPr lang="en-US" dirty="0" err="1"/>
              <a:t>Tái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ở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, ở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,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.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can thiệp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tồi</a:t>
            </a:r>
            <a:r>
              <a:rPr lang="en-US" dirty="0"/>
              <a:t> </a:t>
            </a:r>
            <a:r>
              <a:rPr lang="en-US" dirty="0" err="1"/>
              <a:t>tệ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biệt</a:t>
            </a:r>
            <a:r>
              <a:rPr lang="en-US" dirty="0" smtClean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ở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.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.</a:t>
            </a: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nằm</a:t>
            </a:r>
            <a:r>
              <a:rPr lang="en-US" dirty="0"/>
              <a:t> ở </a:t>
            </a:r>
            <a:r>
              <a:rPr lang="en-US" dirty="0" err="1"/>
              <a:t>tầng</a:t>
            </a:r>
            <a:r>
              <a:rPr lang="en-US" dirty="0"/>
              <a:t> </a:t>
            </a:r>
            <a:r>
              <a:rPr lang="en-US" dirty="0" err="1"/>
              <a:t>sâu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.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,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vẫn</a:t>
            </a:r>
            <a:r>
              <a:rPr lang="en-US" dirty="0"/>
              <a:t>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 smtClean="0"/>
              <a:t>.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u="sng" dirty="0" err="1"/>
              <a:t>Ví</a:t>
            </a:r>
            <a:r>
              <a:rPr lang="en-US" u="sng" dirty="0"/>
              <a:t> </a:t>
            </a:r>
            <a:r>
              <a:rPr lang="en-US" u="sng" dirty="0" err="1"/>
              <a:t>dụ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en-US" dirty="0" smtClean="0"/>
              <a:t>Tai </a:t>
            </a:r>
            <a:r>
              <a:rPr lang="en-US" dirty="0" err="1"/>
              <a:t>nạn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 smtClean="0"/>
              <a:t>thống</a:t>
            </a:r>
            <a:r>
              <a:rPr lang="vi-VN" dirty="0" smtClean="0"/>
              <a:t> </a:t>
            </a:r>
            <a:r>
              <a:rPr lang="vi-VN" dirty="0" smtClean="0">
                <a:latin typeface="Calibri" pitchFamily="34" charset="0"/>
              </a:rPr>
              <a:t>và t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/>
              <a:t>nạn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endParaRPr lang="en-US" sz="1800" dirty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8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Trường hợp bất định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chưa</a:t>
            </a:r>
            <a:r>
              <a:rPr lang="en-US" b="1" dirty="0"/>
              <a:t> </a:t>
            </a:r>
            <a:r>
              <a:rPr lang="en-US" b="1" dirty="0" err="1"/>
              <a:t>rõ</a:t>
            </a:r>
            <a:r>
              <a:rPr lang="en-US" b="1" dirty="0"/>
              <a:t>: </a:t>
            </a:r>
            <a:endParaRPr lang="vi-VN" b="1" dirty="0" smtClean="0"/>
          </a:p>
          <a:p>
            <a:pPr lvl="0"/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. 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>
              <a:latin typeface="Calibri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Ví dụ: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Xe chạy tự dưng tắt máy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Một người vào đồn công an bị chết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Hiện tượng cá chết</a:t>
            </a:r>
          </a:p>
          <a:p>
            <a:pPr lvl="2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23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Cách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xong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nữa</a:t>
            </a:r>
            <a:endParaRPr lang="en-US" dirty="0"/>
          </a:p>
          <a:p>
            <a:endParaRPr lang="en-US" dirty="0"/>
          </a:p>
          <a:p>
            <a:pPr lvl="0"/>
            <a:r>
              <a:rPr lang="vi-VN" dirty="0" smtClean="0">
                <a:latin typeface="Calibri" pitchFamily="34" charset="0"/>
              </a:rPr>
              <a:t>Có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</a:rPr>
              <a:t>h</a:t>
            </a:r>
            <a:r>
              <a:rPr lang="en-US" dirty="0" smtClean="0"/>
              <a:t>ệ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 </a:t>
            </a:r>
            <a:r>
              <a:rPr lang="en-US" dirty="0" smtClean="0">
                <a:sym typeface="Wingdings"/>
              </a:rPr>
              <a:t></a:t>
            </a:r>
            <a:r>
              <a:rPr lang="vi-VN" dirty="0" smtClean="0">
                <a:latin typeface="Calibri" pitchFamily="34" charset="0"/>
              </a:rPr>
              <a:t>Nhận diện vấn đề trọng tâm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</a:t>
            </a:r>
            <a:r>
              <a:rPr lang="vi-VN" dirty="0" smtClean="0">
                <a:latin typeface="Calibri" pitchFamily="34" charset="0"/>
                <a:sym typeface="Wingdings"/>
              </a:rPr>
              <a:t>Đề ra mục đích</a:t>
            </a:r>
            <a:endParaRPr lang="vi-VN" dirty="0" smtClean="0">
              <a:latin typeface="Calibri" pitchFamily="34" charset="0"/>
            </a:endParaRPr>
          </a:p>
          <a:p>
            <a:pPr lvl="1">
              <a:buFont typeface="Wingdings"/>
              <a:buChar char="à"/>
            </a:pPr>
            <a:r>
              <a:rPr lang="vi-VN" dirty="0" smtClean="0">
                <a:latin typeface="Calibri" pitchFamily="34" charset="0"/>
                <a:sym typeface="Wingdings"/>
              </a:rPr>
              <a:t>Đ</a:t>
            </a:r>
            <a:r>
              <a:rPr lang="vi-VN" dirty="0" smtClean="0">
                <a:sym typeface="Wingdings"/>
              </a:rPr>
              <a:t>ê</a:t>
            </a:r>
            <a:r>
              <a:rPr lang="vi-VN" dirty="0" smtClean="0">
                <a:latin typeface="Calibri" pitchFamily="34" charset="0"/>
                <a:sym typeface="Wingdings"/>
              </a:rPr>
              <a:t>̀ ra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/>
              <a:t>lược</a:t>
            </a:r>
            <a:r>
              <a:rPr lang="en-US" dirty="0"/>
              <a:t>,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,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tác</a:t>
            </a:r>
            <a:endParaRPr lang="vi-VN" dirty="0" smtClean="0"/>
          </a:p>
          <a:p>
            <a:pPr lvl="1">
              <a:buFont typeface="Wingdings"/>
              <a:buChar char="à"/>
            </a:pPr>
            <a:r>
              <a:rPr lang="vi-VN" dirty="0" smtClean="0">
                <a:latin typeface="Calibri" pitchFamily="34" charset="0"/>
              </a:rPr>
              <a:t>T</a:t>
            </a:r>
            <a:r>
              <a:rPr lang="en-US" dirty="0" smtClean="0"/>
              <a:t>ổ </a:t>
            </a:r>
            <a:r>
              <a:rPr lang="en-US" dirty="0" err="1"/>
              <a:t>chức</a:t>
            </a:r>
            <a:r>
              <a:rPr lang="en-US" dirty="0"/>
              <a:t>,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,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vi-VN" dirty="0" smtClean="0">
                <a:latin typeface="Calibri" pitchFamily="34" charset="0"/>
              </a:rPr>
              <a:t>Đầu tư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vi-VN" dirty="0" smtClean="0"/>
              <a:t>, </a:t>
            </a:r>
            <a:r>
              <a:rPr lang="vi-VN" dirty="0" smtClean="0">
                <a:latin typeface="Calibri" pitchFamily="34" charset="0"/>
              </a:rPr>
              <a:t>tài nguyên</a:t>
            </a:r>
            <a:r>
              <a:rPr lang="en-US" dirty="0" smtClean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phu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: Theo </a:t>
            </a:r>
            <a:r>
              <a:rPr lang="en-US" dirty="0" err="1"/>
              <a:t>dõi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chẩn</a:t>
            </a:r>
            <a:r>
              <a:rPr lang="en-US" dirty="0"/>
              <a:t> </a:t>
            </a:r>
            <a:r>
              <a:rPr lang="en-US" dirty="0" err="1"/>
              <a:t>bệnh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3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Thực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tập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chúng</a:t>
            </a:r>
            <a:r>
              <a:rPr lang="en-US" dirty="0"/>
              <a:t> ta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vi-VN" u="sng" dirty="0" smtClean="0"/>
              <a:t>Chia nhóm theo vấn đề trọng tâm</a:t>
            </a:r>
            <a:r>
              <a:rPr lang="en-US" u="sng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2016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Cơ cấu tổ chức của Hội PNNQVN cần được củng cố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Đồng bào Hmong theo đạo Dương Văn Mình cần tự do thực thi quyền tự do tôn giáo hay niềm tin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Chi phái Cao Đài độc lập ở Gò Công cần được tự do tập hợp để thực thi quyền tự do tôn giáo hay niềm tin</a:t>
            </a:r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0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Bài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tập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Mỗi nhóm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vi-VN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vi-VN" dirty="0" smtClean="0"/>
              <a:t> 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tuyên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sứ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lắng</a:t>
            </a:r>
            <a:r>
              <a:rPr lang="en-US" dirty="0" smtClean="0"/>
              <a:t> </a:t>
            </a:r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khoá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: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Hội PNNQVN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Hội Phát Huy Quyền Tự Do TGNT VN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Bàn Tròn Đa Tôn Giáo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Khối</a:t>
            </a:r>
            <a:r>
              <a:rPr lang="en-US" dirty="0" smtClean="0"/>
              <a:t> </a:t>
            </a:r>
            <a:r>
              <a:rPr lang="en-US" dirty="0" err="1" smtClean="0"/>
              <a:t>Nhơn</a:t>
            </a:r>
            <a:r>
              <a:rPr lang="en-US" dirty="0" smtClean="0"/>
              <a:t> </a:t>
            </a:r>
            <a:r>
              <a:rPr lang="en-US" dirty="0" err="1" smtClean="0"/>
              <a:t>Sanh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Cao </a:t>
            </a:r>
            <a:r>
              <a:rPr lang="en-US" dirty="0" err="1" smtClean="0"/>
              <a:t>Đài</a:t>
            </a: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511116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9597</TotalTime>
  <Words>458</Words>
  <Application>Microsoft Office PowerPoint</Application>
  <PresentationFormat>Custom</PresentationFormat>
  <Paragraphs>90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Nhận diện vấn đề trọng tâm </vt:lpstr>
      <vt:lpstr>Định nghĩa</vt:lpstr>
      <vt:lpstr>Câu đố </vt:lpstr>
      <vt:lpstr>Điểm đến và lộ trình</vt:lpstr>
      <vt:lpstr>Phân Loại Vấn Đề</vt:lpstr>
      <vt:lpstr>Trường hợp bất định</vt:lpstr>
      <vt:lpstr>Cách Giải Quyết Vấn Đề</vt:lpstr>
      <vt:lpstr>Thực tập</vt:lpstr>
      <vt:lpstr>Bài tập</vt:lpstr>
      <vt:lpstr>Bài đọc thêm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Tường Trình  Đầu Năm 2016</dc:title>
  <dc:creator>thangphuong</dc:creator>
  <cp:lastModifiedBy>A</cp:lastModifiedBy>
  <cp:revision>152</cp:revision>
  <dcterms:created xsi:type="dcterms:W3CDTF">2016-01-25T22:36:41Z</dcterms:created>
  <dcterms:modified xsi:type="dcterms:W3CDTF">2017-04-08T13:06:44Z</dcterms:modified>
</cp:coreProperties>
</file>